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08" autoAdjust="0"/>
    <p:restoredTop sz="94660"/>
  </p:normalViewPr>
  <p:slideViewPr>
    <p:cSldViewPr snapToGrid="0">
      <p:cViewPr varScale="1">
        <p:scale>
          <a:sx n="60" d="100"/>
          <a:sy n="60" d="100"/>
        </p:scale>
        <p:origin x="-82" y="-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881</TotalTime>
  <Words>1572</Words>
  <Application>Microsoft Office PowerPoint</Application>
  <PresentationFormat>Personnalisé</PresentationFormat>
  <Paragraphs>184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Apex</vt:lpstr>
      <vt:lpstr>     </vt:lpstr>
      <vt:lpstr>Intelligence collective/Intelligence territoriale  </vt:lpstr>
      <vt:lpstr>Intelligence collective/Intelligence territoriale</vt:lpstr>
      <vt:lpstr>Intelligence collective/Intelligence territoriale</vt:lpstr>
      <vt:lpstr>Intelligence collective/Intelligence territoriale</vt:lpstr>
      <vt:lpstr>Etat des lieux… la multiplicité de lieux institués</vt:lpstr>
      <vt:lpstr> Etat des lieux… Une  multiplicité de lieux institués</vt:lpstr>
      <vt:lpstr>Etat des lieux… la multiplicité des lieux institués </vt:lpstr>
      <vt:lpstr>Etat des lieux…une invisibilité des lieux instituants </vt:lpstr>
      <vt:lpstr>Etat des lieux…une invisibilité des lieux instituants </vt:lpstr>
      <vt:lpstr>Etat des temporalités : La dyschronie  </vt:lpstr>
      <vt:lpstr>Etat des temporalités : La dyschronie</vt:lpstr>
      <vt:lpstr>Etat des temporalités : La dyschronie</vt:lpstr>
      <vt:lpstr>Etat des temporalités : La dyschronie</vt:lpstr>
      <vt:lpstr>Etat des temporalités : La dyschronie</vt:lpstr>
      <vt:lpstr>Etat des temporalités : La dyschronie</vt:lpstr>
      <vt:lpstr> Etat des liens : l’asymétrie  </vt:lpstr>
      <vt:lpstr>Etat des liens : l’asymétrie</vt:lpstr>
      <vt:lpstr>Etat des liens : l’asymétrie</vt:lpstr>
      <vt:lpstr>Etat des liens : l’asymétrie</vt:lpstr>
      <vt:lpstr>Etat des liens : l’asymétrie</vt:lpstr>
      <vt:lpstr>Etat des liens : l’asymétrie </vt:lpstr>
      <vt:lpstr>Etat des lieux, des temporalités et des liens</vt:lpstr>
      <vt:lpstr>Intelligence collective/Intelligence territoriale</vt:lpstr>
      <vt:lpstr>S’affranchir par une pensée territoriale renouvelée</vt:lpstr>
      <vt:lpstr>S’affranchir par l’ engagement d’un diagnostic partagé</vt:lpstr>
      <vt:lpstr>Un diagnostic partagé qui prenne en compte l’expertise du « dernier mètre » </vt:lpstr>
      <vt:lpstr>Une méthodologie, des outils adaptés…</vt:lpstr>
      <vt:lpstr>Une invitation à penser le développement du territoire </vt:lpstr>
      <vt:lpstr>Intelligence collective/intelligence territoriale pour un développement collectif de la sociotopie</vt:lpstr>
      <vt:lpstr>Bibliographie - sitographie</vt:lpstr>
      <vt:lpstr>Intelligence collective/Intelligence territoriale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SORITA</dc:creator>
  <cp:lastModifiedBy>nsorita</cp:lastModifiedBy>
  <cp:revision>295</cp:revision>
  <dcterms:created xsi:type="dcterms:W3CDTF">2019-10-29T14:09:07Z</dcterms:created>
  <dcterms:modified xsi:type="dcterms:W3CDTF">2019-11-11T17:32:00Z</dcterms:modified>
</cp:coreProperties>
</file>