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59C"/>
    <a:srgbClr val="E3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5"/>
    <p:restoredTop sz="91433"/>
  </p:normalViewPr>
  <p:slideViewPr>
    <p:cSldViewPr snapToGrid="0" snapToObjects="1">
      <p:cViewPr varScale="1">
        <p:scale>
          <a:sx n="107" d="100"/>
          <a:sy n="107" d="100"/>
        </p:scale>
        <p:origin x="11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12559</TotalTime>
  <Words>991</Words>
  <Application>Microsoft Macintosh PowerPoint</Application>
  <PresentationFormat>Format US (216 x 279 mm)</PresentationFormat>
  <Paragraphs>101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ChaletBookTT</vt:lpstr>
      <vt:lpstr>Rockwell</vt:lpstr>
      <vt:lpstr>Times</vt:lpstr>
      <vt:lpstr>Thème Office</vt:lpstr>
      <vt:lpstr>Vers une éducation globale de l’enfant : des territoires professionnels qui s’entremêlent   Annelyse Spack et Laurent Bovey  5 novembre 2019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L’observation  en ethnographie </dc:title>
  <dc:creator>Utilisateur de Microsoft Office</dc:creator>
  <cp:lastModifiedBy>Laurent Bovey</cp:lastModifiedBy>
  <cp:revision>471</cp:revision>
  <dcterms:created xsi:type="dcterms:W3CDTF">2017-09-22T08:35:46Z</dcterms:created>
  <dcterms:modified xsi:type="dcterms:W3CDTF">2019-11-05T08:30:45Z</dcterms:modified>
</cp:coreProperties>
</file>