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73" autoAdjust="0"/>
  </p:normalViewPr>
  <p:slideViewPr>
    <p:cSldViewPr snapToGrid="0">
      <p:cViewPr varScale="1">
        <p:scale>
          <a:sx n="89" d="100"/>
          <a:sy n="89" d="100"/>
        </p:scale>
        <p:origin x="480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3119</TotalTime>
  <Words>462</Words>
  <Application>Microsoft Office PowerPoint</Application>
  <PresentationFormat>Grand écran</PresentationFormat>
  <Paragraphs>184</Paragraphs>
  <Slides>18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(Corps)</vt:lpstr>
      <vt:lpstr>Calibri Light</vt:lpstr>
      <vt:lpstr>Wingdings</vt:lpstr>
      <vt:lpstr>Rétrospective</vt:lpstr>
      <vt:lpstr>     La construction par les discours des territoires professionnels : le cas de l’animation (jeunesse)   « Un territoire, c’est un ensemble d’éléments […] qui offrent à des groupes humains un certain nombre de ressources pour vivre et se développer. […] Les frontières d’un territoire doivent être connues, sinon reconnues, des sociétés qui occupent et exploitent des espaces voisins. »   Maurice Godelier, Au fondement des sociétés humaines – Ce que nous apprend l’anthropologie, Flammarion, coll. “champs”, n° 979, Paris, 2010.     </vt:lpstr>
      <vt:lpstr>Le discours : « le milieu naturel par excellence des représentation sociales »…</vt:lpstr>
      <vt:lpstr> Discours, représentations et identités   </vt:lpstr>
      <vt:lpstr>          « Animateur jeunesse :  éducateur ou travailleur social ? »  Francis  LEBON, intervention aux rencontres nationales des professionnels et élus à la jeunesse Neuj’Pro 2009 à Vichy le 16 octobre 2009  </vt:lpstr>
      <vt:lpstr>Travail social et intervention sociale   La notion de « difficulté » : une propriété structurante </vt:lpstr>
      <vt:lpstr>      Relation d’hyponymie confirmée Les animateurs sont des travailleurs sociaux    </vt:lpstr>
      <vt:lpstr>Relation d’hyponymie contestée Les animateurs ne sont pas des travailleurs/intervenants sociaux    </vt:lpstr>
      <vt:lpstr>L’animation : trans-sectorielle ou interstitielle</vt:lpstr>
      <vt:lpstr>      Identité(s) et stratégies identitaires    </vt:lpstr>
      <vt:lpstr>      Quelques stratégies identitaires    </vt:lpstr>
      <vt:lpstr>Vers une nouvelle identité du travailleur social ?</vt:lpstr>
      <vt:lpstr>(Re)conquête identitaire ?       </vt:lpstr>
      <vt:lpstr> Le Youth Work Interroger l’animation « du dehors »       </vt:lpstr>
      <vt:lpstr>Youth Work      Définition du Conseil de l’Europe</vt:lpstr>
      <vt:lpstr>Youth Work      Définition de l’Union européenne</vt:lpstr>
      <vt:lpstr>Catégorisations du Youth Work</vt:lpstr>
      <vt:lpstr>Le Youth Work en France Travail de jeunesse ou animation socio-éducative ?</vt:lpstr>
      <vt:lpstr>Les enjeu de la catégorisation 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Pratiques discursives et construction des identités professionnelles  Réflexions à propos d‘une nouvelle définition du travail social</dc:title>
  <dc:creator>marc</dc:creator>
  <cp:lastModifiedBy>marc</cp:lastModifiedBy>
  <cp:revision>262</cp:revision>
  <dcterms:created xsi:type="dcterms:W3CDTF">2017-10-03T11:27:22Z</dcterms:created>
  <dcterms:modified xsi:type="dcterms:W3CDTF">2019-11-05T10:14:20Z</dcterms:modified>
</cp:coreProperties>
</file>