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9" r:id="rId3"/>
    <p:sldId id="258" r:id="rId4"/>
    <p:sldId id="260" r:id="rId5"/>
    <p:sldId id="261" r:id="rId6"/>
    <p:sldId id="274" r:id="rId7"/>
    <p:sldId id="275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2802E0-619C-41BA-B61F-817D0CD56D99}" type="datetimeFigureOut">
              <a:rPr lang="fr-BE" smtClean="0"/>
              <a:t>05-11-19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12328-713D-48B4-94E1-64DC137D6E1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91052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518C-04B0-40B0-B37F-985A8D1EE498}" type="datetimeFigureOut">
              <a:rPr lang="fr-BE" smtClean="0"/>
              <a:t>05-11-19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A9693-CB0D-4FF9-AC59-3B9A7E0EEFB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57574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518C-04B0-40B0-B37F-985A8D1EE498}" type="datetimeFigureOut">
              <a:rPr lang="fr-BE" smtClean="0"/>
              <a:t>05-11-19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A9693-CB0D-4FF9-AC59-3B9A7E0EEFB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5767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518C-04B0-40B0-B37F-985A8D1EE498}" type="datetimeFigureOut">
              <a:rPr lang="fr-BE" smtClean="0"/>
              <a:t>05-11-19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A9693-CB0D-4FF9-AC59-3B9A7E0EEFB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85686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518C-04B0-40B0-B37F-985A8D1EE498}" type="datetimeFigureOut">
              <a:rPr lang="fr-BE" smtClean="0"/>
              <a:t>05-11-19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A9693-CB0D-4FF9-AC59-3B9A7E0EEFB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35694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518C-04B0-40B0-B37F-985A8D1EE498}" type="datetimeFigureOut">
              <a:rPr lang="fr-BE" smtClean="0"/>
              <a:t>05-11-19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A9693-CB0D-4FF9-AC59-3B9A7E0EEFB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72860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518C-04B0-40B0-B37F-985A8D1EE498}" type="datetimeFigureOut">
              <a:rPr lang="fr-BE" smtClean="0"/>
              <a:t>05-11-19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A9693-CB0D-4FF9-AC59-3B9A7E0EEFB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0173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518C-04B0-40B0-B37F-985A8D1EE498}" type="datetimeFigureOut">
              <a:rPr lang="fr-BE" smtClean="0"/>
              <a:t>05-11-19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A9693-CB0D-4FF9-AC59-3B9A7E0EEFB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27076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518C-04B0-40B0-B37F-985A8D1EE498}" type="datetimeFigureOut">
              <a:rPr lang="fr-BE" smtClean="0"/>
              <a:t>05-11-19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A9693-CB0D-4FF9-AC59-3B9A7E0EEFB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46429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518C-04B0-40B0-B37F-985A8D1EE498}" type="datetimeFigureOut">
              <a:rPr lang="fr-BE" smtClean="0"/>
              <a:t>05-11-19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A9693-CB0D-4FF9-AC59-3B9A7E0EEFB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53816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518C-04B0-40B0-B37F-985A8D1EE498}" type="datetimeFigureOut">
              <a:rPr lang="fr-BE" smtClean="0"/>
              <a:t>05-11-19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A9693-CB0D-4FF9-AC59-3B9A7E0EEFB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47493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518C-04B0-40B0-B37F-985A8D1EE498}" type="datetimeFigureOut">
              <a:rPr lang="fr-BE" smtClean="0"/>
              <a:t>05-11-19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A9693-CB0D-4FF9-AC59-3B9A7E0EEFB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73564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3518C-04B0-40B0-B37F-985A8D1EE498}" type="datetimeFigureOut">
              <a:rPr lang="fr-BE" smtClean="0"/>
              <a:t>05-11-19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A9693-CB0D-4FF9-AC59-3B9A7E0EEFB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12055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 rotWithShape="1">
          <a:blip r:embed="rId2"/>
          <a:srcRect l="35136" t="26773" r="8277" b="17274"/>
          <a:stretch/>
        </p:blipFill>
        <p:spPr bwMode="auto">
          <a:xfrm>
            <a:off x="1" y="0"/>
            <a:ext cx="12192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6432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 rotWithShape="1">
          <a:blip r:embed="rId2"/>
          <a:srcRect l="23626" t="29819" r="19878" b="13040"/>
          <a:stretch/>
        </p:blipFill>
        <p:spPr bwMode="auto">
          <a:xfrm>
            <a:off x="0" y="95794"/>
            <a:ext cx="12192000" cy="70713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7949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/>
          </p:cNvPicPr>
          <p:nvPr>
            <p:ph idx="1"/>
          </p:nvPr>
        </p:nvPicPr>
        <p:blipFill rotWithShape="1">
          <a:blip r:embed="rId2"/>
          <a:srcRect l="23258" t="26666" r="20122" b="16727"/>
          <a:stretch/>
        </p:blipFill>
        <p:spPr bwMode="auto">
          <a:xfrm>
            <a:off x="-1" y="0"/>
            <a:ext cx="12261669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1030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/>
          </p:cNvPicPr>
          <p:nvPr>
            <p:ph idx="1"/>
          </p:nvPr>
        </p:nvPicPr>
        <p:blipFill rotWithShape="1">
          <a:blip r:embed="rId2"/>
          <a:srcRect l="23442" t="25572" r="19812" b="17615"/>
          <a:stretch/>
        </p:blipFill>
        <p:spPr bwMode="auto">
          <a:xfrm>
            <a:off x="0" y="-60960"/>
            <a:ext cx="12191999" cy="69189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5466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/>
          </p:cNvPicPr>
          <p:nvPr>
            <p:ph idx="1"/>
          </p:nvPr>
        </p:nvPicPr>
        <p:blipFill rotWithShape="1">
          <a:blip r:embed="rId2"/>
          <a:srcRect l="23381" t="26335" r="20181" b="17177"/>
          <a:stretch/>
        </p:blipFill>
        <p:spPr bwMode="auto">
          <a:xfrm>
            <a:off x="0" y="0"/>
            <a:ext cx="12287794" cy="69581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3426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 rotWithShape="1">
          <a:blip r:embed="rId2"/>
          <a:srcRect l="23197" t="27314" r="20120" b="16205"/>
          <a:stretch/>
        </p:blipFill>
        <p:spPr bwMode="auto">
          <a:xfrm>
            <a:off x="-69670" y="0"/>
            <a:ext cx="12261669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6316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/>
          </p:cNvPicPr>
          <p:nvPr>
            <p:ph idx="1"/>
          </p:nvPr>
        </p:nvPicPr>
        <p:blipFill rotWithShape="1">
          <a:blip r:embed="rId2"/>
          <a:srcRect l="23320" t="27538" r="19817" b="15656"/>
          <a:stretch/>
        </p:blipFill>
        <p:spPr bwMode="auto">
          <a:xfrm>
            <a:off x="0" y="87086"/>
            <a:ext cx="12192000" cy="67709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2880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/>
          </p:cNvPicPr>
          <p:nvPr>
            <p:ph idx="1"/>
          </p:nvPr>
        </p:nvPicPr>
        <p:blipFill rotWithShape="1">
          <a:blip r:embed="rId2"/>
          <a:srcRect l="23626" t="24923" r="19939" b="18258"/>
          <a:stretch/>
        </p:blipFill>
        <p:spPr bwMode="auto">
          <a:xfrm>
            <a:off x="0" y="-87086"/>
            <a:ext cx="12192000" cy="69450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8773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/>
          </p:cNvPicPr>
          <p:nvPr>
            <p:ph idx="1"/>
          </p:nvPr>
        </p:nvPicPr>
        <p:blipFill rotWithShape="1">
          <a:blip r:embed="rId2"/>
          <a:srcRect l="23442" t="25575" r="20002" b="1804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2645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 rotWithShape="1">
          <a:blip r:embed="rId2"/>
          <a:srcRect l="23869" t="27426" r="20123" b="1695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7042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 rotWithShape="1">
          <a:blip r:embed="rId2"/>
          <a:srcRect l="23320" t="26991" r="19695" b="17833"/>
          <a:stretch/>
        </p:blipFill>
        <p:spPr bwMode="auto">
          <a:xfrm>
            <a:off x="0" y="0"/>
            <a:ext cx="12252960" cy="72455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3239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/>
          <p:cNvPicPr>
            <a:picLocks noGrp="1"/>
          </p:cNvPicPr>
          <p:nvPr>
            <p:ph idx="1"/>
          </p:nvPr>
        </p:nvPicPr>
        <p:blipFill rotWithShape="1">
          <a:blip r:embed="rId2"/>
          <a:srcRect l="23676" t="26808" r="19974" b="18400"/>
          <a:stretch/>
        </p:blipFill>
        <p:spPr bwMode="auto">
          <a:xfrm>
            <a:off x="0" y="0"/>
            <a:ext cx="12192000" cy="69581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8436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 rotWithShape="1">
          <a:blip r:embed="rId2"/>
          <a:srcRect l="23442" t="26008" r="20002" b="17734"/>
          <a:stretch/>
        </p:blipFill>
        <p:spPr bwMode="auto">
          <a:xfrm>
            <a:off x="0" y="0"/>
            <a:ext cx="12191999" cy="6766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0833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/>
          </p:cNvPicPr>
          <p:nvPr>
            <p:ph idx="1"/>
          </p:nvPr>
        </p:nvPicPr>
        <p:blipFill rotWithShape="1">
          <a:blip r:embed="rId2"/>
          <a:srcRect l="23654" t="22686" r="19852" b="2059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3807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/>
          </p:cNvPicPr>
          <p:nvPr>
            <p:ph idx="1"/>
          </p:nvPr>
        </p:nvPicPr>
        <p:blipFill rotWithShape="1">
          <a:blip r:embed="rId2"/>
          <a:srcRect l="23421" t="27527" r="19930" b="1616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8296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 rotWithShape="1">
          <a:blip r:embed="rId2"/>
          <a:srcRect l="23421" t="23931" r="20095" b="2004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9929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 rotWithShape="1">
          <a:blip r:embed="rId2"/>
          <a:srcRect l="23576" t="24069" r="19613" b="19759"/>
          <a:stretch/>
        </p:blipFill>
        <p:spPr bwMode="auto">
          <a:xfrm>
            <a:off x="0" y="0"/>
            <a:ext cx="1225296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8782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 rotWithShape="1">
          <a:blip r:embed="rId2"/>
          <a:srcRect l="23320" t="26122" r="19879" b="17616"/>
          <a:stretch/>
        </p:blipFill>
        <p:spPr bwMode="auto">
          <a:xfrm>
            <a:off x="0" y="0"/>
            <a:ext cx="12191999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0552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 rotWithShape="1">
          <a:blip r:embed="rId2"/>
          <a:srcRect l="23381" t="25466" r="19692" b="1849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0600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Grand écran</PresentationFormat>
  <Paragraphs>0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Delphine Mathy</dc:creator>
  <cp:lastModifiedBy>Compere</cp:lastModifiedBy>
  <cp:revision>6</cp:revision>
  <dcterms:created xsi:type="dcterms:W3CDTF">2019-10-30T20:47:20Z</dcterms:created>
  <dcterms:modified xsi:type="dcterms:W3CDTF">2019-11-05T06:20:52Z</dcterms:modified>
</cp:coreProperties>
</file>