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3ADDD"/>
    <a:srgbClr val="70AD47"/>
    <a:srgbClr val="262626"/>
    <a:srgbClr val="92D050"/>
    <a:srgbClr val="C55A11"/>
    <a:srgbClr val="9A9AEE"/>
    <a:srgbClr val="FDF9E9"/>
    <a:srgbClr val="404040"/>
    <a:srgbClr val="0070C0"/>
    <a:srgbClr val="2F55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56" autoAdjust="0"/>
    <p:restoredTop sz="74627" autoAdjust="0"/>
  </p:normalViewPr>
  <p:slideViewPr>
    <p:cSldViewPr snapToGrid="0">
      <p:cViewPr varScale="1">
        <p:scale>
          <a:sx n="46" d="100"/>
          <a:sy n="46" d="100"/>
        </p:scale>
        <p:origin x="896" y="40"/>
      </p:cViewPr>
      <p:guideLst/>
    </p:cSldViewPr>
  </p:slideViewPr>
  <p:notesTextViewPr>
    <p:cViewPr>
      <p:scale>
        <a:sx n="66" d="100"/>
        <a:sy n="66" d="100"/>
      </p:scale>
      <p:origin x="0" y="0"/>
    </p:cViewPr>
  </p:notesTextViewPr>
  <p:notesViewPr>
    <p:cSldViewPr snapToGrid="0">
      <p:cViewPr varScale="1">
        <p:scale>
          <a:sx n="45" d="100"/>
          <a:sy n="45" d="100"/>
        </p:scale>
        <p:origin x="2768" y="40"/>
      </p:cViewPr>
      <p:guideLst/>
    </p:cSldViewPr>
  </p:notesViewPr>
  <p:gridSpacing cx="72008" cy="72008"/>
</p:viewPr>
</file>

<file path=docProps/app.xml><?xml version="1.0" encoding="utf-8"?>
<Properties xmlns="http://schemas.openxmlformats.org/officeDocument/2006/extended-properties" xmlns:vt="http://schemas.openxmlformats.org/officeDocument/2006/docPropsVTypes">
  <TotalTime>235</TotalTime>
  <Words>1382</Words>
  <Application>Microsoft Office PowerPoint</Application>
  <PresentationFormat>Grand écran</PresentationFormat>
  <Paragraphs>227</Paragraphs>
  <Slides>18</Slides>
  <Notes>12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Century Gothic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Actions spontanées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Une année du CLCM</vt:lpstr>
      <vt:lpstr>De Boevé, E., &amp; Giraldi, M. (2008). Guide international sur la méthodologie du travail de rue à travers le monde. Bruxelles : Dynamo international.  De Boevé, E., &amp; Toussain, P. (2013). La place de l’action collective dans le travail social de rue. Paris : L’Harmattan.  Wicht, L. (2013). À propos de l’accueil libre. Genève : IES.  Charte Valaisanne de l’animation socioculturelle consultée sur www.avalts.ch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Steve Chambovey</dc:creator>
  <cp:lastModifiedBy>Steve Chambovey</cp:lastModifiedBy>
  <cp:revision>47</cp:revision>
  <dcterms:created xsi:type="dcterms:W3CDTF">2019-11-04T04:17:02Z</dcterms:created>
  <dcterms:modified xsi:type="dcterms:W3CDTF">2019-11-05T09:53:09Z</dcterms:modified>
</cp:coreProperties>
</file>