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F5F8"/>
    <a:srgbClr val="FF00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1260" y="-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993</Words>
  <Application>Microsoft Office PowerPoint</Application>
  <PresentationFormat>Affichage à l'écran (4:3)</PresentationFormat>
  <Paragraphs>126</Paragraphs>
  <Slides>10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1" baseType="lpstr">
      <vt:lpstr>Thème Office</vt:lpstr>
      <vt:lpstr>Diapositive 1</vt:lpstr>
      <vt:lpstr>Situation géographique du Tchad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 Merci de votre attention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Gondeu Ladiba</dc:creator>
  <cp:lastModifiedBy>Gondeu Ladiba</cp:lastModifiedBy>
  <cp:revision>3</cp:revision>
  <dcterms:created xsi:type="dcterms:W3CDTF">2019-11-05T09:56:12Z</dcterms:created>
  <dcterms:modified xsi:type="dcterms:W3CDTF">2019-11-06T06:24:13Z</dcterms:modified>
</cp:coreProperties>
</file>