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F08"/>
    <a:srgbClr val="4BACC6"/>
    <a:srgbClr val="15A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6" autoAdjust="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1722" y="84"/>
      </p:cViewPr>
      <p:guideLst>
        <p:guide orient="horz" pos="3665"/>
        <p:guide orient="horz" pos="2160"/>
        <p:guide orient="horz" pos="165"/>
        <p:guide orient="horz" pos="442"/>
        <p:guide orient="horz" pos="1117"/>
        <p:guide orient="horz" pos="619"/>
        <p:guide pos="3055"/>
        <p:guide pos="5464"/>
        <p:guide pos="278"/>
        <p:guide pos="6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886</TotalTime>
  <Words>1345</Words>
  <Application>Microsoft Office PowerPoint</Application>
  <PresentationFormat>Affichage à l'écran (4:3)</PresentationFormat>
  <Paragraphs>224</Paragraphs>
  <Slides>28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Calibri</vt:lpstr>
      <vt:lpstr>blank</vt:lpstr>
      <vt:lpstr>Acrobat Document</vt:lpstr>
      <vt:lpstr>Présentation PowerPoint</vt:lpstr>
      <vt:lpstr>L’Hospice général</vt:lpstr>
      <vt:lpstr> Le vieillissement comme un processus (regard ASC)</vt:lpstr>
      <vt:lpstr>Présentation PowerPoint</vt:lpstr>
      <vt:lpstr>Vision globale du territoire d’intervention. Genève</vt:lpstr>
      <vt:lpstr>Territoires d’intervention</vt:lpstr>
      <vt:lpstr>Exemples concrets  </vt:lpstr>
      <vt:lpstr>Solution pour répondre à la problématique  </vt:lpstr>
      <vt:lpstr>4 types d’interventions extérieurs</vt:lpstr>
      <vt:lpstr> Le choix de l’association    </vt:lpstr>
      <vt:lpstr>La Commune, notre première allié</vt:lpstr>
      <vt:lpstr> Cadre d’intervention ASC-CAD</vt:lpstr>
      <vt:lpstr>Conditions pour la création d’une association sur un territoire</vt:lpstr>
      <vt:lpstr>Processus d’intervention</vt:lpstr>
      <vt:lpstr>Méthodologie 1ère action  Contrat de collaboration</vt:lpstr>
      <vt:lpstr>Méthodologie 2ème action Première Plénière)</vt:lpstr>
      <vt:lpstr>Plénière pour présenter la démarche</vt:lpstr>
      <vt:lpstr>Groupe de diagnostique issu de la première plénière</vt:lpstr>
      <vt:lpstr>Méthodologie 3ème action  2ème plénière</vt:lpstr>
      <vt:lpstr>Appropriation du projet       Préparation de l’assemblée constitutive    </vt:lpstr>
      <vt:lpstr>Méthodologie 4ème action  L’assemblée constitutive</vt:lpstr>
      <vt:lpstr>Présentation PowerPoint</vt:lpstr>
      <vt:lpstr>Service après-vente</vt:lpstr>
      <vt:lpstr> </vt:lpstr>
      <vt:lpstr>Les seniors ont la parole</vt:lpstr>
      <vt:lpstr>Cadanse</vt:lpstr>
      <vt:lpstr>Cours de cuisine au CAD</vt:lpstr>
      <vt:lpstr>Formation </vt:lpstr>
    </vt:vector>
  </TitlesOfParts>
  <Company>Hospice General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Nerfin, Tania</dc:creator>
  <cp:lastModifiedBy>Tania Nerfin</cp:lastModifiedBy>
  <cp:revision>64</cp:revision>
  <cp:lastPrinted>2019-11-04T14:28:13Z</cp:lastPrinted>
  <dcterms:created xsi:type="dcterms:W3CDTF">2019-10-28T11:02:54Z</dcterms:created>
  <dcterms:modified xsi:type="dcterms:W3CDTF">2019-11-06T07:55:45Z</dcterms:modified>
</cp:coreProperties>
</file>