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39" r:id="rId1"/>
  </p:sldMasterIdLst>
  <p:notesMasterIdLst>
    <p:notesMasterId r:id="rId34"/>
  </p:notesMasterIdLst>
  <p:sldIdLst>
    <p:sldId id="263" r:id="rId2"/>
    <p:sldId id="257" r:id="rId3"/>
    <p:sldId id="256" r:id="rId4"/>
    <p:sldId id="258" r:id="rId5"/>
    <p:sldId id="297" r:id="rId6"/>
    <p:sldId id="301" r:id="rId7"/>
    <p:sldId id="299" r:id="rId8"/>
    <p:sldId id="295" r:id="rId9"/>
    <p:sldId id="300" r:id="rId10"/>
    <p:sldId id="314" r:id="rId11"/>
    <p:sldId id="298" r:id="rId12"/>
    <p:sldId id="287" r:id="rId13"/>
    <p:sldId id="315" r:id="rId14"/>
    <p:sldId id="303" r:id="rId15"/>
    <p:sldId id="304" r:id="rId16"/>
    <p:sldId id="288" r:id="rId17"/>
    <p:sldId id="294" r:id="rId18"/>
    <p:sldId id="293" r:id="rId19"/>
    <p:sldId id="312" r:id="rId20"/>
    <p:sldId id="309" r:id="rId21"/>
    <p:sldId id="307" r:id="rId22"/>
    <p:sldId id="310" r:id="rId23"/>
    <p:sldId id="308" r:id="rId24"/>
    <p:sldId id="313" r:id="rId25"/>
    <p:sldId id="289" r:id="rId26"/>
    <p:sldId id="305" r:id="rId27"/>
    <p:sldId id="306" r:id="rId28"/>
    <p:sldId id="311" r:id="rId29"/>
    <p:sldId id="292" r:id="rId30"/>
    <p:sldId id="291" r:id="rId31"/>
    <p:sldId id="280" r:id="rId32"/>
    <p:sldId id="279" r:id="rId3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3DE91D90-39DF-4846-9CAF-C144BEC1C12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27" autoAdjust="0"/>
  </p:normalViewPr>
  <p:slideViewPr>
    <p:cSldViewPr snapToGrid="0">
      <p:cViewPr varScale="1">
        <p:scale>
          <a:sx n="64" d="100"/>
          <a:sy n="64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03223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6630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674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5292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9701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6137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5623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3889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6537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8792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1885950"/>
            <a:ext cx="6686549" cy="169708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583035"/>
            <a:ext cx="6686549" cy="84471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9FCA2-11B1-49CE-9F8C-BE1262931041}" type="datetime1">
              <a:rPr lang="en-US" smtClean="0"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3242858"/>
            <a:ext cx="1308489" cy="583942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397155"/>
            <a:ext cx="584825" cy="273844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5480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57200"/>
            <a:ext cx="6686549" cy="233778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CCF8-5FAA-48E8-9E31-18B0C07B19D9}" type="datetime1">
              <a:rPr lang="en-US" smtClean="0"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8254304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628900"/>
            <a:ext cx="5652416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CCF8-5FAA-48E8-9E31-18B0C07B19D9}" type="datetime1">
              <a:rPr lang="en-US" smtClean="0"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6956374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828800"/>
            <a:ext cx="6686550" cy="204363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CCF8-5FAA-48E8-9E31-18B0C07B19D9}" type="datetime1">
              <a:rPr lang="en-US" smtClean="0"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6978552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CCF8-5FAA-48E8-9E31-18B0C07B19D9}" type="datetime1">
              <a:rPr lang="en-US" smtClean="0"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  <p:sp>
        <p:nvSpPr>
          <p:cNvPr id="17" name="TextBox 16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2900113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70555"/>
            <a:ext cx="6686549" cy="2160015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CCF8-5FAA-48E8-9E31-18B0C07B19D9}" type="datetime1">
              <a:rPr lang="en-US" smtClean="0"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5685867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1A1F-10B9-4E30-AED4-FACC9CD40074}" type="datetime1">
              <a:rPr lang="en-US" smtClean="0"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4264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470554"/>
            <a:ext cx="1655701" cy="3962863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470554"/>
            <a:ext cx="4857750" cy="39628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205E-982B-460E-BAEB-6F0876E9E8D0}" type="datetime1">
              <a:rPr lang="en-US" smtClean="0"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0152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525225"/>
            <a:ext cx="5309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5049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1907659"/>
            <a:ext cx="5008200" cy="10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85800" y="3082250"/>
            <a:ext cx="5008200" cy="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59873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0F98-F39A-4AD7-AB73-C83FF8B8B843}" type="datetime1">
              <a:rPr lang="en-US" smtClean="0"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0099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600200"/>
            <a:ext cx="6686550" cy="283321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4E63-BD25-410F-A299-1954EEBC5151}" type="datetime1">
              <a:rPr lang="en-US" smtClean="0"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473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44425" y="1538075"/>
            <a:ext cx="5169000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▹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⬩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⬞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9292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544063"/>
            <a:ext cx="6686549" cy="11016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647597"/>
            <a:ext cx="6686549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0077-D21D-4296-BB35-0B67E18951C2}" type="datetime1">
              <a:rPr lang="en-US" smtClean="0"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1513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600200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594666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DA11-1B57-4EF2-94B1-0DE602C13898}" type="datetime1">
              <a:rPr lang="en-US" smtClean="0"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530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479527"/>
            <a:ext cx="299454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1911725"/>
            <a:ext cx="3257170" cy="2515545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477106"/>
            <a:ext cx="299925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1909304"/>
            <a:ext cx="3254006" cy="2515545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60B9-49C1-428D-A066-928FB8D47762}" type="datetime1">
              <a:rPr lang="en-US" smtClean="0"/>
              <a:t>11/6/2019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1215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4667-465A-468D-81DD-865341E3BDE0}" type="datetime1">
              <a:rPr lang="en-US" smtClean="0"/>
              <a:t>11/6/2019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0580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7B9B-EBBE-4E88-875B-98C9D7B0E68B}" type="datetime1">
              <a:rPr lang="en-US" smtClean="0"/>
              <a:t>11/6/2019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7246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34566"/>
            <a:ext cx="2628899" cy="732234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34567"/>
            <a:ext cx="3886200" cy="4061222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198960"/>
            <a:ext cx="2628899" cy="319682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B483-3784-4839-A10E-4371B8C9E867}" type="datetime1">
              <a:rPr lang="en-US" smtClean="0"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891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600450"/>
            <a:ext cx="668655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476224"/>
            <a:ext cx="6686550" cy="289122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025504"/>
            <a:ext cx="6686550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980C-5D48-4CE8-B620-72181A65AD44}" type="datetime1">
              <a:rPr lang="en-US" smtClean="0"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2014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71450"/>
            <a:ext cx="2138637" cy="4978971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589"/>
            <a:ext cx="1767506" cy="514052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600200"/>
            <a:ext cx="668655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4597828"/>
            <a:ext cx="859712" cy="277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5CCF8-5FAA-48E8-9E31-18B0C07B19D9}" type="datetime1">
              <a:rPr lang="en-US" smtClean="0"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4601856"/>
            <a:ext cx="571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590837"/>
            <a:ext cx="5848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946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  <p:sldLayoutId id="2147483759" r:id="rId20"/>
  </p:sldLayoutIdLst>
  <p:transition>
    <p:fade thruBlk="1"/>
  </p:transition>
  <p:timing>
    <p:tnLst>
      <p:par>
        <p:cTn id="1" dur="indefinite" restart="never" nodeType="tmRoot"/>
      </p:par>
    </p:tnLst>
  </p:timing>
  <p:hf sldNum="0" hd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>
            <a:spLocks noGrp="1"/>
          </p:cNvSpPr>
          <p:nvPr>
            <p:ph type="ctrTitle"/>
          </p:nvPr>
        </p:nvSpPr>
        <p:spPr>
          <a:xfrm>
            <a:off x="715390" y="116530"/>
            <a:ext cx="5309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 smtClean="0"/>
              <a:t>SEXALUD</a:t>
            </a:r>
            <a:endParaRPr sz="7200" dirty="0"/>
          </a:p>
        </p:txBody>
      </p:sp>
      <p:sp>
        <p:nvSpPr>
          <p:cNvPr id="130" name="Google Shape;130;p18"/>
          <p:cNvSpPr txBox="1">
            <a:spLocks noGrp="1"/>
          </p:cNvSpPr>
          <p:nvPr>
            <p:ph type="subTitle" idx="4294967295"/>
          </p:nvPr>
        </p:nvSpPr>
        <p:spPr>
          <a:xfrm>
            <a:off x="-95960" y="774634"/>
            <a:ext cx="6355830" cy="784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s-ES" sz="1400" dirty="0"/>
          </a:p>
          <a:p>
            <a:pPr algn="ctr"/>
            <a:r>
              <a:rPr lang="es-ES" sz="2000" i="1" dirty="0" smtClean="0"/>
              <a:t>Una </a:t>
            </a:r>
            <a:r>
              <a:rPr lang="es-ES" sz="2000" i="1" dirty="0"/>
              <a:t>experiencia integradora </a:t>
            </a:r>
            <a:r>
              <a:rPr lang="es-ES" sz="2000" i="1" dirty="0" smtClean="0"/>
              <a:t>desde </a:t>
            </a:r>
            <a:r>
              <a:rPr lang="es-ES" sz="2000" i="1" dirty="0"/>
              <a:t>la Animación Sociocultural </a:t>
            </a:r>
            <a:endParaRPr sz="2000" i="1" dirty="0"/>
          </a:p>
        </p:txBody>
      </p:sp>
      <p:grpSp>
        <p:nvGrpSpPr>
          <p:cNvPr id="132" name="Google Shape;132;p18"/>
          <p:cNvGrpSpPr/>
          <p:nvPr/>
        </p:nvGrpSpPr>
        <p:grpSpPr>
          <a:xfrm>
            <a:off x="6598268" y="212102"/>
            <a:ext cx="2015905" cy="3760292"/>
            <a:chOff x="5160100" y="1609475"/>
            <a:chExt cx="975300" cy="2005375"/>
          </a:xfrm>
        </p:grpSpPr>
        <p:sp>
          <p:nvSpPr>
            <p:cNvPr id="133" name="Google Shape;133;p18"/>
            <p:cNvSpPr/>
            <p:nvPr/>
          </p:nvSpPr>
          <p:spPr>
            <a:xfrm>
              <a:off x="5160100" y="1609475"/>
              <a:ext cx="975300" cy="2005375"/>
            </a:xfrm>
            <a:custGeom>
              <a:avLst/>
              <a:gdLst/>
              <a:ahLst/>
              <a:cxnLst/>
              <a:rect l="l" t="t" r="r" b="b"/>
              <a:pathLst>
                <a:path w="39012" h="80215" extrusionOk="0"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8"/>
            <p:cNvSpPr/>
            <p:nvPr/>
          </p:nvSpPr>
          <p:spPr>
            <a:xfrm>
              <a:off x="5160100" y="1609475"/>
              <a:ext cx="975300" cy="2005375"/>
            </a:xfrm>
            <a:custGeom>
              <a:avLst/>
              <a:gdLst/>
              <a:ahLst/>
              <a:cxnLst/>
              <a:rect l="l" t="t" r="r" b="b"/>
              <a:pathLst>
                <a:path w="39012" h="80215" extrusionOk="0">
                  <a:moveTo>
                    <a:pt x="20115" y="366"/>
                  </a:moveTo>
                  <a:lnTo>
                    <a:pt x="20725" y="488"/>
                  </a:lnTo>
                  <a:lnTo>
                    <a:pt x="21274" y="731"/>
                  </a:lnTo>
                  <a:lnTo>
                    <a:pt x="21822" y="1036"/>
                  </a:lnTo>
                  <a:lnTo>
                    <a:pt x="22127" y="1219"/>
                  </a:lnTo>
                  <a:lnTo>
                    <a:pt x="22371" y="1524"/>
                  </a:lnTo>
                  <a:lnTo>
                    <a:pt x="22554" y="1768"/>
                  </a:lnTo>
                  <a:lnTo>
                    <a:pt x="22736" y="2072"/>
                  </a:lnTo>
                  <a:lnTo>
                    <a:pt x="23041" y="2743"/>
                  </a:lnTo>
                  <a:lnTo>
                    <a:pt x="23163" y="3413"/>
                  </a:lnTo>
                  <a:lnTo>
                    <a:pt x="23285" y="4206"/>
                  </a:lnTo>
                  <a:lnTo>
                    <a:pt x="23346" y="4998"/>
                  </a:lnTo>
                  <a:lnTo>
                    <a:pt x="23285" y="5791"/>
                  </a:lnTo>
                  <a:lnTo>
                    <a:pt x="23163" y="6583"/>
                  </a:lnTo>
                  <a:lnTo>
                    <a:pt x="22858" y="7924"/>
                  </a:lnTo>
                  <a:lnTo>
                    <a:pt x="22615" y="8533"/>
                  </a:lnTo>
                  <a:lnTo>
                    <a:pt x="22371" y="9204"/>
                  </a:lnTo>
                  <a:lnTo>
                    <a:pt x="22310" y="9326"/>
                  </a:lnTo>
                  <a:lnTo>
                    <a:pt x="22188" y="9509"/>
                  </a:lnTo>
                  <a:lnTo>
                    <a:pt x="21883" y="9752"/>
                  </a:lnTo>
                  <a:lnTo>
                    <a:pt x="21152" y="10179"/>
                  </a:lnTo>
                  <a:lnTo>
                    <a:pt x="20420" y="10606"/>
                  </a:lnTo>
                  <a:lnTo>
                    <a:pt x="19994" y="10789"/>
                  </a:lnTo>
                  <a:lnTo>
                    <a:pt x="19567" y="10850"/>
                  </a:lnTo>
                  <a:lnTo>
                    <a:pt x="19201" y="10850"/>
                  </a:lnTo>
                  <a:lnTo>
                    <a:pt x="18774" y="10667"/>
                  </a:lnTo>
                  <a:lnTo>
                    <a:pt x="17982" y="10240"/>
                  </a:lnTo>
                  <a:lnTo>
                    <a:pt x="17251" y="9813"/>
                  </a:lnTo>
                  <a:lnTo>
                    <a:pt x="16946" y="9570"/>
                  </a:lnTo>
                  <a:lnTo>
                    <a:pt x="16763" y="9387"/>
                  </a:lnTo>
                  <a:lnTo>
                    <a:pt x="16702" y="9265"/>
                  </a:lnTo>
                  <a:lnTo>
                    <a:pt x="16519" y="8777"/>
                  </a:lnTo>
                  <a:lnTo>
                    <a:pt x="16336" y="8351"/>
                  </a:lnTo>
                  <a:lnTo>
                    <a:pt x="16093" y="7497"/>
                  </a:lnTo>
                  <a:lnTo>
                    <a:pt x="15910" y="6705"/>
                  </a:lnTo>
                  <a:lnTo>
                    <a:pt x="15788" y="5912"/>
                  </a:lnTo>
                  <a:lnTo>
                    <a:pt x="15727" y="5120"/>
                  </a:lnTo>
                  <a:lnTo>
                    <a:pt x="15727" y="4328"/>
                  </a:lnTo>
                  <a:lnTo>
                    <a:pt x="15849" y="3474"/>
                  </a:lnTo>
                  <a:lnTo>
                    <a:pt x="15971" y="2804"/>
                  </a:lnTo>
                  <a:lnTo>
                    <a:pt x="16275" y="2194"/>
                  </a:lnTo>
                  <a:lnTo>
                    <a:pt x="16641" y="1585"/>
                  </a:lnTo>
                  <a:lnTo>
                    <a:pt x="16824" y="1341"/>
                  </a:lnTo>
                  <a:lnTo>
                    <a:pt x="17129" y="1097"/>
                  </a:lnTo>
                  <a:lnTo>
                    <a:pt x="17677" y="731"/>
                  </a:lnTo>
                  <a:lnTo>
                    <a:pt x="18226" y="549"/>
                  </a:lnTo>
                  <a:lnTo>
                    <a:pt x="18896" y="427"/>
                  </a:lnTo>
                  <a:lnTo>
                    <a:pt x="19506" y="366"/>
                  </a:lnTo>
                  <a:close/>
                  <a:moveTo>
                    <a:pt x="27491" y="19566"/>
                  </a:moveTo>
                  <a:lnTo>
                    <a:pt x="27491" y="19566"/>
                  </a:lnTo>
                  <a:lnTo>
                    <a:pt x="27491" y="19566"/>
                  </a:lnTo>
                  <a:close/>
                  <a:moveTo>
                    <a:pt x="19323" y="32732"/>
                  </a:moveTo>
                  <a:lnTo>
                    <a:pt x="19201" y="32854"/>
                  </a:lnTo>
                  <a:lnTo>
                    <a:pt x="19140" y="33037"/>
                  </a:lnTo>
                  <a:lnTo>
                    <a:pt x="19140" y="33219"/>
                  </a:lnTo>
                  <a:lnTo>
                    <a:pt x="19201" y="33341"/>
                  </a:lnTo>
                  <a:lnTo>
                    <a:pt x="19262" y="33463"/>
                  </a:lnTo>
                  <a:lnTo>
                    <a:pt x="19567" y="33463"/>
                  </a:lnTo>
                  <a:lnTo>
                    <a:pt x="19628" y="33341"/>
                  </a:lnTo>
                  <a:lnTo>
                    <a:pt x="19689" y="33280"/>
                  </a:lnTo>
                  <a:lnTo>
                    <a:pt x="19628" y="33097"/>
                  </a:lnTo>
                  <a:lnTo>
                    <a:pt x="19567" y="33280"/>
                  </a:lnTo>
                  <a:lnTo>
                    <a:pt x="19445" y="33280"/>
                  </a:lnTo>
                  <a:lnTo>
                    <a:pt x="19384" y="33097"/>
                  </a:lnTo>
                  <a:lnTo>
                    <a:pt x="19384" y="32915"/>
                  </a:lnTo>
                  <a:lnTo>
                    <a:pt x="19384" y="32854"/>
                  </a:lnTo>
                  <a:lnTo>
                    <a:pt x="19506" y="32793"/>
                  </a:lnTo>
                  <a:lnTo>
                    <a:pt x="19384" y="32732"/>
                  </a:lnTo>
                  <a:close/>
                  <a:moveTo>
                    <a:pt x="5060" y="39437"/>
                  </a:moveTo>
                  <a:lnTo>
                    <a:pt x="4877" y="39619"/>
                  </a:lnTo>
                  <a:lnTo>
                    <a:pt x="4572" y="40046"/>
                  </a:lnTo>
                  <a:lnTo>
                    <a:pt x="4146" y="40412"/>
                  </a:lnTo>
                  <a:lnTo>
                    <a:pt x="3597" y="40717"/>
                  </a:lnTo>
                  <a:lnTo>
                    <a:pt x="3109" y="40960"/>
                  </a:lnTo>
                  <a:lnTo>
                    <a:pt x="3414" y="40960"/>
                  </a:lnTo>
                  <a:lnTo>
                    <a:pt x="3780" y="40899"/>
                  </a:lnTo>
                  <a:lnTo>
                    <a:pt x="4085" y="40778"/>
                  </a:lnTo>
                  <a:lnTo>
                    <a:pt x="4329" y="40534"/>
                  </a:lnTo>
                  <a:lnTo>
                    <a:pt x="4572" y="40290"/>
                  </a:lnTo>
                  <a:lnTo>
                    <a:pt x="4816" y="40046"/>
                  </a:lnTo>
                  <a:lnTo>
                    <a:pt x="4938" y="39741"/>
                  </a:lnTo>
                  <a:lnTo>
                    <a:pt x="5060" y="39437"/>
                  </a:lnTo>
                  <a:close/>
                  <a:moveTo>
                    <a:pt x="34013" y="39437"/>
                  </a:moveTo>
                  <a:lnTo>
                    <a:pt x="34074" y="39741"/>
                  </a:lnTo>
                  <a:lnTo>
                    <a:pt x="34257" y="40046"/>
                  </a:lnTo>
                  <a:lnTo>
                    <a:pt x="34440" y="40290"/>
                  </a:lnTo>
                  <a:lnTo>
                    <a:pt x="34683" y="40534"/>
                  </a:lnTo>
                  <a:lnTo>
                    <a:pt x="34988" y="40778"/>
                  </a:lnTo>
                  <a:lnTo>
                    <a:pt x="35293" y="40899"/>
                  </a:lnTo>
                  <a:lnTo>
                    <a:pt x="35598" y="40960"/>
                  </a:lnTo>
                  <a:lnTo>
                    <a:pt x="35963" y="40960"/>
                  </a:lnTo>
                  <a:lnTo>
                    <a:pt x="35598" y="40839"/>
                  </a:lnTo>
                  <a:lnTo>
                    <a:pt x="35232" y="40656"/>
                  </a:lnTo>
                  <a:lnTo>
                    <a:pt x="35171" y="40595"/>
                  </a:lnTo>
                  <a:lnTo>
                    <a:pt x="34805" y="40351"/>
                  </a:lnTo>
                  <a:lnTo>
                    <a:pt x="34500" y="40046"/>
                  </a:lnTo>
                  <a:lnTo>
                    <a:pt x="34013" y="39437"/>
                  </a:lnTo>
                  <a:close/>
                  <a:moveTo>
                    <a:pt x="20908" y="57905"/>
                  </a:moveTo>
                  <a:lnTo>
                    <a:pt x="20908" y="57905"/>
                  </a:lnTo>
                  <a:lnTo>
                    <a:pt x="20908" y="57905"/>
                  </a:lnTo>
                  <a:close/>
                  <a:moveTo>
                    <a:pt x="15361" y="56138"/>
                  </a:moveTo>
                  <a:lnTo>
                    <a:pt x="15239" y="56442"/>
                  </a:lnTo>
                  <a:lnTo>
                    <a:pt x="15117" y="56747"/>
                  </a:lnTo>
                  <a:lnTo>
                    <a:pt x="15117" y="57052"/>
                  </a:lnTo>
                  <a:lnTo>
                    <a:pt x="15178" y="57418"/>
                  </a:lnTo>
                  <a:lnTo>
                    <a:pt x="15239" y="57722"/>
                  </a:lnTo>
                  <a:lnTo>
                    <a:pt x="15422" y="57966"/>
                  </a:lnTo>
                  <a:lnTo>
                    <a:pt x="15605" y="58210"/>
                  </a:lnTo>
                  <a:lnTo>
                    <a:pt x="15910" y="58454"/>
                  </a:lnTo>
                  <a:lnTo>
                    <a:pt x="16153" y="58576"/>
                  </a:lnTo>
                  <a:lnTo>
                    <a:pt x="16519" y="58698"/>
                  </a:lnTo>
                  <a:lnTo>
                    <a:pt x="16824" y="58698"/>
                  </a:lnTo>
                  <a:lnTo>
                    <a:pt x="17129" y="58637"/>
                  </a:lnTo>
                  <a:lnTo>
                    <a:pt x="17434" y="58576"/>
                  </a:lnTo>
                  <a:lnTo>
                    <a:pt x="17738" y="58393"/>
                  </a:lnTo>
                  <a:lnTo>
                    <a:pt x="17982" y="58210"/>
                  </a:lnTo>
                  <a:lnTo>
                    <a:pt x="18165" y="57905"/>
                  </a:lnTo>
                  <a:lnTo>
                    <a:pt x="17860" y="58149"/>
                  </a:lnTo>
                  <a:lnTo>
                    <a:pt x="17555" y="58332"/>
                  </a:lnTo>
                  <a:lnTo>
                    <a:pt x="17312" y="58454"/>
                  </a:lnTo>
                  <a:lnTo>
                    <a:pt x="17068" y="58515"/>
                  </a:lnTo>
                  <a:lnTo>
                    <a:pt x="16763" y="58515"/>
                  </a:lnTo>
                  <a:lnTo>
                    <a:pt x="16519" y="58454"/>
                  </a:lnTo>
                  <a:lnTo>
                    <a:pt x="16275" y="58393"/>
                  </a:lnTo>
                  <a:lnTo>
                    <a:pt x="16032" y="58271"/>
                  </a:lnTo>
                  <a:lnTo>
                    <a:pt x="15849" y="58088"/>
                  </a:lnTo>
                  <a:lnTo>
                    <a:pt x="15666" y="57905"/>
                  </a:lnTo>
                  <a:lnTo>
                    <a:pt x="15422" y="57540"/>
                  </a:lnTo>
                  <a:lnTo>
                    <a:pt x="15300" y="57052"/>
                  </a:lnTo>
                  <a:lnTo>
                    <a:pt x="15300" y="56625"/>
                  </a:lnTo>
                  <a:lnTo>
                    <a:pt x="15361" y="56138"/>
                  </a:lnTo>
                  <a:close/>
                  <a:moveTo>
                    <a:pt x="23651" y="56138"/>
                  </a:moveTo>
                  <a:lnTo>
                    <a:pt x="23712" y="56442"/>
                  </a:lnTo>
                  <a:lnTo>
                    <a:pt x="23773" y="56747"/>
                  </a:lnTo>
                  <a:lnTo>
                    <a:pt x="23773" y="57052"/>
                  </a:lnTo>
                  <a:lnTo>
                    <a:pt x="23712" y="57357"/>
                  </a:lnTo>
                  <a:lnTo>
                    <a:pt x="23590" y="57601"/>
                  </a:lnTo>
                  <a:lnTo>
                    <a:pt x="23407" y="57905"/>
                  </a:lnTo>
                  <a:lnTo>
                    <a:pt x="23224" y="58088"/>
                  </a:lnTo>
                  <a:lnTo>
                    <a:pt x="22919" y="58271"/>
                  </a:lnTo>
                  <a:lnTo>
                    <a:pt x="22676" y="58393"/>
                  </a:lnTo>
                  <a:lnTo>
                    <a:pt x="22432" y="58454"/>
                  </a:lnTo>
                  <a:lnTo>
                    <a:pt x="22127" y="58515"/>
                  </a:lnTo>
                  <a:lnTo>
                    <a:pt x="21883" y="58454"/>
                  </a:lnTo>
                  <a:lnTo>
                    <a:pt x="21578" y="58393"/>
                  </a:lnTo>
                  <a:lnTo>
                    <a:pt x="21335" y="58271"/>
                  </a:lnTo>
                  <a:lnTo>
                    <a:pt x="21091" y="58088"/>
                  </a:lnTo>
                  <a:lnTo>
                    <a:pt x="20908" y="57905"/>
                  </a:lnTo>
                  <a:lnTo>
                    <a:pt x="21091" y="58210"/>
                  </a:lnTo>
                  <a:lnTo>
                    <a:pt x="21335" y="58393"/>
                  </a:lnTo>
                  <a:lnTo>
                    <a:pt x="21578" y="58576"/>
                  </a:lnTo>
                  <a:lnTo>
                    <a:pt x="21883" y="58637"/>
                  </a:lnTo>
                  <a:lnTo>
                    <a:pt x="22249" y="58698"/>
                  </a:lnTo>
                  <a:lnTo>
                    <a:pt x="22554" y="58698"/>
                  </a:lnTo>
                  <a:lnTo>
                    <a:pt x="22858" y="58576"/>
                  </a:lnTo>
                  <a:lnTo>
                    <a:pt x="23163" y="58454"/>
                  </a:lnTo>
                  <a:lnTo>
                    <a:pt x="23407" y="58210"/>
                  </a:lnTo>
                  <a:lnTo>
                    <a:pt x="23590" y="57966"/>
                  </a:lnTo>
                  <a:lnTo>
                    <a:pt x="23773" y="57722"/>
                  </a:lnTo>
                  <a:lnTo>
                    <a:pt x="23895" y="57357"/>
                  </a:lnTo>
                  <a:lnTo>
                    <a:pt x="23895" y="57052"/>
                  </a:lnTo>
                  <a:lnTo>
                    <a:pt x="23895" y="56747"/>
                  </a:lnTo>
                  <a:lnTo>
                    <a:pt x="23834" y="56442"/>
                  </a:lnTo>
                  <a:lnTo>
                    <a:pt x="23651" y="56138"/>
                  </a:lnTo>
                  <a:close/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21883" y="10118"/>
                  </a:moveTo>
                  <a:lnTo>
                    <a:pt x="22066" y="12191"/>
                  </a:lnTo>
                  <a:lnTo>
                    <a:pt x="22066" y="12313"/>
                  </a:lnTo>
                  <a:lnTo>
                    <a:pt x="22127" y="12434"/>
                  </a:lnTo>
                  <a:lnTo>
                    <a:pt x="22371" y="12617"/>
                  </a:lnTo>
                  <a:lnTo>
                    <a:pt x="22676" y="12739"/>
                  </a:lnTo>
                  <a:lnTo>
                    <a:pt x="23224" y="13105"/>
                  </a:lnTo>
                  <a:lnTo>
                    <a:pt x="24321" y="13836"/>
                  </a:lnTo>
                  <a:lnTo>
                    <a:pt x="22493" y="14141"/>
                  </a:lnTo>
                  <a:lnTo>
                    <a:pt x="22493" y="14141"/>
                  </a:lnTo>
                  <a:lnTo>
                    <a:pt x="24138" y="14080"/>
                  </a:lnTo>
                  <a:lnTo>
                    <a:pt x="25784" y="14080"/>
                  </a:lnTo>
                  <a:lnTo>
                    <a:pt x="26637" y="14141"/>
                  </a:lnTo>
                  <a:lnTo>
                    <a:pt x="27491" y="14324"/>
                  </a:lnTo>
                  <a:lnTo>
                    <a:pt x="27918" y="14446"/>
                  </a:lnTo>
                  <a:lnTo>
                    <a:pt x="28344" y="14629"/>
                  </a:lnTo>
                  <a:lnTo>
                    <a:pt x="28710" y="14812"/>
                  </a:lnTo>
                  <a:lnTo>
                    <a:pt x="29076" y="15055"/>
                  </a:lnTo>
                  <a:lnTo>
                    <a:pt x="29319" y="15421"/>
                  </a:lnTo>
                  <a:lnTo>
                    <a:pt x="29624" y="15787"/>
                  </a:lnTo>
                  <a:lnTo>
                    <a:pt x="30051" y="16518"/>
                  </a:lnTo>
                  <a:lnTo>
                    <a:pt x="30417" y="17311"/>
                  </a:lnTo>
                  <a:lnTo>
                    <a:pt x="30539" y="17676"/>
                  </a:lnTo>
                  <a:lnTo>
                    <a:pt x="30599" y="18103"/>
                  </a:lnTo>
                  <a:lnTo>
                    <a:pt x="30660" y="19017"/>
                  </a:lnTo>
                  <a:lnTo>
                    <a:pt x="30660" y="19932"/>
                  </a:lnTo>
                  <a:lnTo>
                    <a:pt x="30599" y="20846"/>
                  </a:lnTo>
                  <a:lnTo>
                    <a:pt x="30599" y="21151"/>
                  </a:lnTo>
                  <a:lnTo>
                    <a:pt x="30660" y="21455"/>
                  </a:lnTo>
                  <a:lnTo>
                    <a:pt x="31026" y="23345"/>
                  </a:lnTo>
                  <a:lnTo>
                    <a:pt x="31270" y="25235"/>
                  </a:lnTo>
                  <a:lnTo>
                    <a:pt x="31331" y="26149"/>
                  </a:lnTo>
                  <a:lnTo>
                    <a:pt x="31331" y="27063"/>
                  </a:lnTo>
                  <a:lnTo>
                    <a:pt x="31392" y="27429"/>
                  </a:lnTo>
                  <a:lnTo>
                    <a:pt x="31514" y="27795"/>
                  </a:lnTo>
                  <a:lnTo>
                    <a:pt x="31697" y="28160"/>
                  </a:lnTo>
                  <a:lnTo>
                    <a:pt x="31879" y="28465"/>
                  </a:lnTo>
                  <a:lnTo>
                    <a:pt x="32123" y="28770"/>
                  </a:lnTo>
                  <a:lnTo>
                    <a:pt x="32306" y="29136"/>
                  </a:lnTo>
                  <a:lnTo>
                    <a:pt x="32611" y="29928"/>
                  </a:lnTo>
                  <a:lnTo>
                    <a:pt x="32916" y="30781"/>
                  </a:lnTo>
                  <a:lnTo>
                    <a:pt x="33220" y="31696"/>
                  </a:lnTo>
                  <a:lnTo>
                    <a:pt x="33342" y="32366"/>
                  </a:lnTo>
                  <a:lnTo>
                    <a:pt x="33525" y="33097"/>
                  </a:lnTo>
                  <a:lnTo>
                    <a:pt x="33708" y="34499"/>
                  </a:lnTo>
                  <a:lnTo>
                    <a:pt x="33830" y="35536"/>
                  </a:lnTo>
                  <a:lnTo>
                    <a:pt x="34074" y="36511"/>
                  </a:lnTo>
                  <a:lnTo>
                    <a:pt x="34379" y="37547"/>
                  </a:lnTo>
                  <a:lnTo>
                    <a:pt x="34805" y="38461"/>
                  </a:lnTo>
                  <a:lnTo>
                    <a:pt x="34440" y="38522"/>
                  </a:lnTo>
                  <a:lnTo>
                    <a:pt x="34257" y="38644"/>
                  </a:lnTo>
                  <a:lnTo>
                    <a:pt x="34196" y="38705"/>
                  </a:lnTo>
                  <a:lnTo>
                    <a:pt x="34135" y="38827"/>
                  </a:lnTo>
                  <a:lnTo>
                    <a:pt x="34257" y="38888"/>
                  </a:lnTo>
                  <a:lnTo>
                    <a:pt x="34500" y="38827"/>
                  </a:lnTo>
                  <a:lnTo>
                    <a:pt x="34927" y="38705"/>
                  </a:lnTo>
                  <a:lnTo>
                    <a:pt x="35354" y="38705"/>
                  </a:lnTo>
                  <a:lnTo>
                    <a:pt x="35720" y="38766"/>
                  </a:lnTo>
                  <a:lnTo>
                    <a:pt x="36085" y="39010"/>
                  </a:lnTo>
                  <a:lnTo>
                    <a:pt x="36512" y="39376"/>
                  </a:lnTo>
                  <a:lnTo>
                    <a:pt x="36878" y="39802"/>
                  </a:lnTo>
                  <a:lnTo>
                    <a:pt x="37609" y="40717"/>
                  </a:lnTo>
                  <a:lnTo>
                    <a:pt x="37975" y="41143"/>
                  </a:lnTo>
                  <a:lnTo>
                    <a:pt x="38402" y="41509"/>
                  </a:lnTo>
                  <a:lnTo>
                    <a:pt x="38706" y="41753"/>
                  </a:lnTo>
                  <a:lnTo>
                    <a:pt x="38767" y="41814"/>
                  </a:lnTo>
                  <a:lnTo>
                    <a:pt x="38767" y="41875"/>
                  </a:lnTo>
                  <a:lnTo>
                    <a:pt x="38767" y="41936"/>
                  </a:lnTo>
                  <a:lnTo>
                    <a:pt x="38645" y="41997"/>
                  </a:lnTo>
                  <a:lnTo>
                    <a:pt x="38280" y="41997"/>
                  </a:lnTo>
                  <a:lnTo>
                    <a:pt x="37914" y="41875"/>
                  </a:lnTo>
                  <a:lnTo>
                    <a:pt x="37609" y="41753"/>
                  </a:lnTo>
                  <a:lnTo>
                    <a:pt x="37426" y="41570"/>
                  </a:lnTo>
                  <a:lnTo>
                    <a:pt x="37000" y="41204"/>
                  </a:lnTo>
                  <a:lnTo>
                    <a:pt x="36878" y="41082"/>
                  </a:lnTo>
                  <a:lnTo>
                    <a:pt x="36634" y="41021"/>
                  </a:lnTo>
                  <a:lnTo>
                    <a:pt x="36451" y="40960"/>
                  </a:lnTo>
                  <a:lnTo>
                    <a:pt x="36390" y="41021"/>
                  </a:lnTo>
                  <a:lnTo>
                    <a:pt x="36390" y="41143"/>
                  </a:lnTo>
                  <a:lnTo>
                    <a:pt x="36390" y="41326"/>
                  </a:lnTo>
                  <a:lnTo>
                    <a:pt x="36451" y="41570"/>
                  </a:lnTo>
                  <a:lnTo>
                    <a:pt x="36695" y="42119"/>
                  </a:lnTo>
                  <a:lnTo>
                    <a:pt x="37000" y="42667"/>
                  </a:lnTo>
                  <a:lnTo>
                    <a:pt x="37609" y="43764"/>
                  </a:lnTo>
                  <a:lnTo>
                    <a:pt x="37792" y="44069"/>
                  </a:lnTo>
                  <a:lnTo>
                    <a:pt x="37914" y="44191"/>
                  </a:lnTo>
                  <a:lnTo>
                    <a:pt x="37914" y="44374"/>
                  </a:lnTo>
                  <a:lnTo>
                    <a:pt x="37914" y="44496"/>
                  </a:lnTo>
                  <a:lnTo>
                    <a:pt x="37853" y="44557"/>
                  </a:lnTo>
                  <a:lnTo>
                    <a:pt x="37792" y="44557"/>
                  </a:lnTo>
                  <a:lnTo>
                    <a:pt x="37670" y="44496"/>
                  </a:lnTo>
                  <a:lnTo>
                    <a:pt x="37487" y="44374"/>
                  </a:lnTo>
                  <a:lnTo>
                    <a:pt x="37365" y="44252"/>
                  </a:lnTo>
                  <a:lnTo>
                    <a:pt x="36817" y="43399"/>
                  </a:lnTo>
                  <a:lnTo>
                    <a:pt x="36512" y="42972"/>
                  </a:lnTo>
                  <a:lnTo>
                    <a:pt x="36207" y="42606"/>
                  </a:lnTo>
                  <a:lnTo>
                    <a:pt x="36024" y="42545"/>
                  </a:lnTo>
                  <a:lnTo>
                    <a:pt x="35902" y="42484"/>
                  </a:lnTo>
                  <a:lnTo>
                    <a:pt x="35781" y="42606"/>
                  </a:lnTo>
                  <a:lnTo>
                    <a:pt x="35720" y="42789"/>
                  </a:lnTo>
                  <a:lnTo>
                    <a:pt x="35781" y="43094"/>
                  </a:lnTo>
                  <a:lnTo>
                    <a:pt x="35841" y="43399"/>
                  </a:lnTo>
                  <a:lnTo>
                    <a:pt x="36268" y="44496"/>
                  </a:lnTo>
                  <a:lnTo>
                    <a:pt x="36390" y="44861"/>
                  </a:lnTo>
                  <a:lnTo>
                    <a:pt x="36512" y="45288"/>
                  </a:lnTo>
                  <a:lnTo>
                    <a:pt x="36512" y="45471"/>
                  </a:lnTo>
                  <a:lnTo>
                    <a:pt x="36451" y="45593"/>
                  </a:lnTo>
                  <a:lnTo>
                    <a:pt x="36390" y="45654"/>
                  </a:lnTo>
                  <a:lnTo>
                    <a:pt x="36329" y="45715"/>
                  </a:lnTo>
                  <a:lnTo>
                    <a:pt x="36268" y="45654"/>
                  </a:lnTo>
                  <a:lnTo>
                    <a:pt x="36207" y="45593"/>
                  </a:lnTo>
                  <a:lnTo>
                    <a:pt x="36085" y="45410"/>
                  </a:lnTo>
                  <a:lnTo>
                    <a:pt x="35963" y="45166"/>
                  </a:lnTo>
                  <a:lnTo>
                    <a:pt x="35781" y="44739"/>
                  </a:lnTo>
                  <a:lnTo>
                    <a:pt x="35354" y="43642"/>
                  </a:lnTo>
                  <a:lnTo>
                    <a:pt x="35232" y="43216"/>
                  </a:lnTo>
                  <a:lnTo>
                    <a:pt x="35110" y="42972"/>
                  </a:lnTo>
                  <a:lnTo>
                    <a:pt x="35049" y="42911"/>
                  </a:lnTo>
                  <a:lnTo>
                    <a:pt x="34866" y="42911"/>
                  </a:lnTo>
                  <a:lnTo>
                    <a:pt x="34805" y="42972"/>
                  </a:lnTo>
                  <a:lnTo>
                    <a:pt x="34744" y="43216"/>
                  </a:lnTo>
                  <a:lnTo>
                    <a:pt x="34744" y="43642"/>
                  </a:lnTo>
                  <a:lnTo>
                    <a:pt x="34805" y="44739"/>
                  </a:lnTo>
                  <a:lnTo>
                    <a:pt x="34866" y="45166"/>
                  </a:lnTo>
                  <a:lnTo>
                    <a:pt x="34805" y="45410"/>
                  </a:lnTo>
                  <a:lnTo>
                    <a:pt x="34744" y="45593"/>
                  </a:lnTo>
                  <a:lnTo>
                    <a:pt x="34622" y="45654"/>
                  </a:lnTo>
                  <a:lnTo>
                    <a:pt x="34561" y="45593"/>
                  </a:lnTo>
                  <a:lnTo>
                    <a:pt x="34440" y="45349"/>
                  </a:lnTo>
                  <a:lnTo>
                    <a:pt x="34379" y="44800"/>
                  </a:lnTo>
                  <a:lnTo>
                    <a:pt x="34318" y="44130"/>
                  </a:lnTo>
                  <a:lnTo>
                    <a:pt x="34318" y="43825"/>
                  </a:lnTo>
                  <a:lnTo>
                    <a:pt x="34196" y="43338"/>
                  </a:lnTo>
                  <a:lnTo>
                    <a:pt x="34135" y="43094"/>
                  </a:lnTo>
                  <a:lnTo>
                    <a:pt x="34074" y="42911"/>
                  </a:lnTo>
                  <a:lnTo>
                    <a:pt x="33891" y="42850"/>
                  </a:lnTo>
                  <a:lnTo>
                    <a:pt x="33769" y="42911"/>
                  </a:lnTo>
                  <a:lnTo>
                    <a:pt x="33647" y="42972"/>
                  </a:lnTo>
                  <a:lnTo>
                    <a:pt x="33647" y="43094"/>
                  </a:lnTo>
                  <a:lnTo>
                    <a:pt x="33586" y="43338"/>
                  </a:lnTo>
                  <a:lnTo>
                    <a:pt x="33647" y="43825"/>
                  </a:lnTo>
                  <a:lnTo>
                    <a:pt x="33647" y="44252"/>
                  </a:lnTo>
                  <a:lnTo>
                    <a:pt x="33647" y="44618"/>
                  </a:lnTo>
                  <a:lnTo>
                    <a:pt x="33647" y="44800"/>
                  </a:lnTo>
                  <a:lnTo>
                    <a:pt x="33586" y="44983"/>
                  </a:lnTo>
                  <a:lnTo>
                    <a:pt x="33525" y="45044"/>
                  </a:lnTo>
                  <a:lnTo>
                    <a:pt x="33464" y="44983"/>
                  </a:lnTo>
                  <a:lnTo>
                    <a:pt x="33403" y="44922"/>
                  </a:lnTo>
                  <a:lnTo>
                    <a:pt x="33281" y="44679"/>
                  </a:lnTo>
                  <a:lnTo>
                    <a:pt x="33281" y="44435"/>
                  </a:lnTo>
                  <a:lnTo>
                    <a:pt x="33220" y="43886"/>
                  </a:lnTo>
                  <a:lnTo>
                    <a:pt x="33099" y="42667"/>
                  </a:lnTo>
                  <a:lnTo>
                    <a:pt x="33099" y="42423"/>
                  </a:lnTo>
                  <a:lnTo>
                    <a:pt x="33038" y="42240"/>
                  </a:lnTo>
                  <a:lnTo>
                    <a:pt x="32794" y="41509"/>
                  </a:lnTo>
                  <a:lnTo>
                    <a:pt x="32550" y="40717"/>
                  </a:lnTo>
                  <a:lnTo>
                    <a:pt x="32489" y="40412"/>
                  </a:lnTo>
                  <a:lnTo>
                    <a:pt x="32489" y="40046"/>
                  </a:lnTo>
                  <a:lnTo>
                    <a:pt x="32489" y="39863"/>
                  </a:lnTo>
                  <a:lnTo>
                    <a:pt x="32550" y="39741"/>
                  </a:lnTo>
                  <a:lnTo>
                    <a:pt x="32672" y="39619"/>
                  </a:lnTo>
                  <a:lnTo>
                    <a:pt x="32794" y="39498"/>
                  </a:lnTo>
                  <a:lnTo>
                    <a:pt x="32916" y="39437"/>
                  </a:lnTo>
                  <a:lnTo>
                    <a:pt x="32916" y="39376"/>
                  </a:lnTo>
                  <a:lnTo>
                    <a:pt x="32916" y="39315"/>
                  </a:lnTo>
                  <a:lnTo>
                    <a:pt x="32794" y="39254"/>
                  </a:lnTo>
                  <a:lnTo>
                    <a:pt x="32672" y="39254"/>
                  </a:lnTo>
                  <a:lnTo>
                    <a:pt x="32489" y="39376"/>
                  </a:lnTo>
                  <a:lnTo>
                    <a:pt x="32123" y="38400"/>
                  </a:lnTo>
                  <a:lnTo>
                    <a:pt x="31697" y="37364"/>
                  </a:lnTo>
                  <a:lnTo>
                    <a:pt x="30721" y="35414"/>
                  </a:lnTo>
                  <a:lnTo>
                    <a:pt x="29807" y="33463"/>
                  </a:lnTo>
                  <a:lnTo>
                    <a:pt x="29380" y="32488"/>
                  </a:lnTo>
                  <a:lnTo>
                    <a:pt x="29015" y="31452"/>
                  </a:lnTo>
                  <a:lnTo>
                    <a:pt x="28710" y="30355"/>
                  </a:lnTo>
                  <a:lnTo>
                    <a:pt x="28466" y="29257"/>
                  </a:lnTo>
                  <a:lnTo>
                    <a:pt x="28161" y="28160"/>
                  </a:lnTo>
                  <a:lnTo>
                    <a:pt x="27796" y="27063"/>
                  </a:lnTo>
                  <a:lnTo>
                    <a:pt x="27064" y="25356"/>
                  </a:lnTo>
                  <a:lnTo>
                    <a:pt x="27064" y="25174"/>
                  </a:lnTo>
                  <a:lnTo>
                    <a:pt x="27064" y="24991"/>
                  </a:lnTo>
                  <a:lnTo>
                    <a:pt x="27125" y="24747"/>
                  </a:lnTo>
                  <a:lnTo>
                    <a:pt x="27247" y="24625"/>
                  </a:lnTo>
                  <a:lnTo>
                    <a:pt x="27369" y="24503"/>
                  </a:lnTo>
                  <a:lnTo>
                    <a:pt x="27552" y="24259"/>
                  </a:lnTo>
                  <a:lnTo>
                    <a:pt x="27674" y="23955"/>
                  </a:lnTo>
                  <a:lnTo>
                    <a:pt x="27796" y="23345"/>
                  </a:lnTo>
                  <a:lnTo>
                    <a:pt x="27857" y="22735"/>
                  </a:lnTo>
                  <a:lnTo>
                    <a:pt x="27857" y="22126"/>
                  </a:lnTo>
                  <a:lnTo>
                    <a:pt x="27735" y="21455"/>
                  </a:lnTo>
                  <a:lnTo>
                    <a:pt x="27613" y="20846"/>
                  </a:lnTo>
                  <a:lnTo>
                    <a:pt x="27491" y="20541"/>
                  </a:lnTo>
                  <a:lnTo>
                    <a:pt x="27430" y="20236"/>
                  </a:lnTo>
                  <a:lnTo>
                    <a:pt x="27491" y="19566"/>
                  </a:lnTo>
                  <a:lnTo>
                    <a:pt x="27369" y="20175"/>
                  </a:lnTo>
                  <a:lnTo>
                    <a:pt x="27369" y="20358"/>
                  </a:lnTo>
                  <a:lnTo>
                    <a:pt x="27430" y="20602"/>
                  </a:lnTo>
                  <a:lnTo>
                    <a:pt x="27491" y="21212"/>
                  </a:lnTo>
                  <a:lnTo>
                    <a:pt x="27552" y="21821"/>
                  </a:lnTo>
                  <a:lnTo>
                    <a:pt x="27613" y="22370"/>
                  </a:lnTo>
                  <a:lnTo>
                    <a:pt x="27552" y="22979"/>
                  </a:lnTo>
                  <a:lnTo>
                    <a:pt x="27430" y="23589"/>
                  </a:lnTo>
                  <a:lnTo>
                    <a:pt x="27369" y="23833"/>
                  </a:lnTo>
                  <a:lnTo>
                    <a:pt x="27186" y="24076"/>
                  </a:lnTo>
                  <a:lnTo>
                    <a:pt x="27064" y="24320"/>
                  </a:lnTo>
                  <a:lnTo>
                    <a:pt x="26820" y="24503"/>
                  </a:lnTo>
                  <a:lnTo>
                    <a:pt x="26637" y="24686"/>
                  </a:lnTo>
                  <a:lnTo>
                    <a:pt x="26394" y="24808"/>
                  </a:lnTo>
                  <a:lnTo>
                    <a:pt x="25845" y="24991"/>
                  </a:lnTo>
                  <a:lnTo>
                    <a:pt x="25297" y="25052"/>
                  </a:lnTo>
                  <a:lnTo>
                    <a:pt x="24016" y="25235"/>
                  </a:lnTo>
                  <a:lnTo>
                    <a:pt x="23468" y="25295"/>
                  </a:lnTo>
                  <a:lnTo>
                    <a:pt x="22797" y="25295"/>
                  </a:lnTo>
                  <a:lnTo>
                    <a:pt x="22676" y="25235"/>
                  </a:lnTo>
                  <a:lnTo>
                    <a:pt x="22493" y="25174"/>
                  </a:lnTo>
                  <a:lnTo>
                    <a:pt x="22249" y="24991"/>
                  </a:lnTo>
                  <a:lnTo>
                    <a:pt x="21639" y="24625"/>
                  </a:lnTo>
                  <a:lnTo>
                    <a:pt x="20359" y="23894"/>
                  </a:lnTo>
                  <a:lnTo>
                    <a:pt x="21883" y="24991"/>
                  </a:lnTo>
                  <a:lnTo>
                    <a:pt x="22249" y="25295"/>
                  </a:lnTo>
                  <a:lnTo>
                    <a:pt x="22432" y="25417"/>
                  </a:lnTo>
                  <a:lnTo>
                    <a:pt x="22676" y="25539"/>
                  </a:lnTo>
                  <a:lnTo>
                    <a:pt x="22797" y="25600"/>
                  </a:lnTo>
                  <a:lnTo>
                    <a:pt x="23346" y="25600"/>
                  </a:lnTo>
                  <a:lnTo>
                    <a:pt x="24260" y="25539"/>
                  </a:lnTo>
                  <a:lnTo>
                    <a:pt x="25175" y="25417"/>
                  </a:lnTo>
                  <a:lnTo>
                    <a:pt x="26028" y="25295"/>
                  </a:lnTo>
                  <a:lnTo>
                    <a:pt x="26455" y="25174"/>
                  </a:lnTo>
                  <a:lnTo>
                    <a:pt x="26820" y="24991"/>
                  </a:lnTo>
                  <a:lnTo>
                    <a:pt x="26698" y="25539"/>
                  </a:lnTo>
                  <a:lnTo>
                    <a:pt x="25845" y="28099"/>
                  </a:lnTo>
                  <a:lnTo>
                    <a:pt x="25784" y="28282"/>
                  </a:lnTo>
                  <a:lnTo>
                    <a:pt x="25723" y="28709"/>
                  </a:lnTo>
                  <a:lnTo>
                    <a:pt x="25784" y="30416"/>
                  </a:lnTo>
                  <a:lnTo>
                    <a:pt x="25784" y="32610"/>
                  </a:lnTo>
                  <a:lnTo>
                    <a:pt x="25784" y="32976"/>
                  </a:lnTo>
                  <a:lnTo>
                    <a:pt x="25723" y="33280"/>
                  </a:lnTo>
                  <a:lnTo>
                    <a:pt x="25723" y="33585"/>
                  </a:lnTo>
                  <a:lnTo>
                    <a:pt x="25723" y="33890"/>
                  </a:lnTo>
                  <a:lnTo>
                    <a:pt x="25845" y="34195"/>
                  </a:lnTo>
                  <a:lnTo>
                    <a:pt x="26028" y="35109"/>
                  </a:lnTo>
                  <a:lnTo>
                    <a:pt x="26333" y="36877"/>
                  </a:lnTo>
                  <a:lnTo>
                    <a:pt x="26455" y="37730"/>
                  </a:lnTo>
                  <a:lnTo>
                    <a:pt x="26516" y="38644"/>
                  </a:lnTo>
                  <a:lnTo>
                    <a:pt x="26516" y="40412"/>
                  </a:lnTo>
                  <a:lnTo>
                    <a:pt x="26455" y="42240"/>
                  </a:lnTo>
                  <a:lnTo>
                    <a:pt x="26394" y="44008"/>
                  </a:lnTo>
                  <a:lnTo>
                    <a:pt x="26272" y="45776"/>
                  </a:lnTo>
                  <a:lnTo>
                    <a:pt x="26028" y="47543"/>
                  </a:lnTo>
                  <a:lnTo>
                    <a:pt x="25784" y="49311"/>
                  </a:lnTo>
                  <a:lnTo>
                    <a:pt x="25479" y="51079"/>
                  </a:lnTo>
                  <a:lnTo>
                    <a:pt x="25053" y="52846"/>
                  </a:lnTo>
                  <a:lnTo>
                    <a:pt x="24565" y="54553"/>
                  </a:lnTo>
                  <a:lnTo>
                    <a:pt x="24382" y="55406"/>
                  </a:lnTo>
                  <a:lnTo>
                    <a:pt x="24260" y="56260"/>
                  </a:lnTo>
                  <a:lnTo>
                    <a:pt x="24260" y="57235"/>
                  </a:lnTo>
                  <a:lnTo>
                    <a:pt x="24321" y="58210"/>
                  </a:lnTo>
                  <a:lnTo>
                    <a:pt x="24504" y="59063"/>
                  </a:lnTo>
                  <a:lnTo>
                    <a:pt x="24687" y="59917"/>
                  </a:lnTo>
                  <a:lnTo>
                    <a:pt x="24931" y="60770"/>
                  </a:lnTo>
                  <a:lnTo>
                    <a:pt x="25053" y="61684"/>
                  </a:lnTo>
                  <a:lnTo>
                    <a:pt x="25114" y="62538"/>
                  </a:lnTo>
                  <a:lnTo>
                    <a:pt x="25114" y="63391"/>
                  </a:lnTo>
                  <a:lnTo>
                    <a:pt x="24992" y="64244"/>
                  </a:lnTo>
                  <a:lnTo>
                    <a:pt x="24870" y="65098"/>
                  </a:lnTo>
                  <a:lnTo>
                    <a:pt x="24565" y="66317"/>
                  </a:lnTo>
                  <a:lnTo>
                    <a:pt x="24260" y="67475"/>
                  </a:lnTo>
                  <a:lnTo>
                    <a:pt x="23529" y="69791"/>
                  </a:lnTo>
                  <a:lnTo>
                    <a:pt x="22493" y="73326"/>
                  </a:lnTo>
                  <a:lnTo>
                    <a:pt x="22127" y="74789"/>
                  </a:lnTo>
                  <a:lnTo>
                    <a:pt x="22066" y="75216"/>
                  </a:lnTo>
                  <a:lnTo>
                    <a:pt x="22005" y="75460"/>
                  </a:lnTo>
                  <a:lnTo>
                    <a:pt x="22066" y="75704"/>
                  </a:lnTo>
                  <a:lnTo>
                    <a:pt x="22127" y="75947"/>
                  </a:lnTo>
                  <a:lnTo>
                    <a:pt x="22249" y="76252"/>
                  </a:lnTo>
                  <a:lnTo>
                    <a:pt x="22493" y="76740"/>
                  </a:lnTo>
                  <a:lnTo>
                    <a:pt x="22858" y="77410"/>
                  </a:lnTo>
                  <a:lnTo>
                    <a:pt x="23346" y="78081"/>
                  </a:lnTo>
                  <a:lnTo>
                    <a:pt x="23590" y="78386"/>
                  </a:lnTo>
                  <a:lnTo>
                    <a:pt x="23834" y="78568"/>
                  </a:lnTo>
                  <a:lnTo>
                    <a:pt x="24260" y="78873"/>
                  </a:lnTo>
                  <a:lnTo>
                    <a:pt x="24321" y="78995"/>
                  </a:lnTo>
                  <a:lnTo>
                    <a:pt x="24321" y="79056"/>
                  </a:lnTo>
                  <a:lnTo>
                    <a:pt x="24260" y="79117"/>
                  </a:lnTo>
                  <a:lnTo>
                    <a:pt x="24199" y="79178"/>
                  </a:lnTo>
                  <a:lnTo>
                    <a:pt x="23956" y="79239"/>
                  </a:lnTo>
                  <a:lnTo>
                    <a:pt x="23773" y="79300"/>
                  </a:lnTo>
                  <a:lnTo>
                    <a:pt x="22919" y="79483"/>
                  </a:lnTo>
                  <a:lnTo>
                    <a:pt x="22493" y="79544"/>
                  </a:lnTo>
                  <a:lnTo>
                    <a:pt x="22066" y="79605"/>
                  </a:lnTo>
                  <a:lnTo>
                    <a:pt x="21700" y="79544"/>
                  </a:lnTo>
                  <a:lnTo>
                    <a:pt x="21578" y="79422"/>
                  </a:lnTo>
                  <a:lnTo>
                    <a:pt x="21578" y="79300"/>
                  </a:lnTo>
                  <a:lnTo>
                    <a:pt x="21517" y="78995"/>
                  </a:lnTo>
                  <a:lnTo>
                    <a:pt x="21456" y="78873"/>
                  </a:lnTo>
                  <a:lnTo>
                    <a:pt x="21335" y="78751"/>
                  </a:lnTo>
                  <a:lnTo>
                    <a:pt x="21213" y="78751"/>
                  </a:lnTo>
                  <a:lnTo>
                    <a:pt x="21213" y="78873"/>
                  </a:lnTo>
                  <a:lnTo>
                    <a:pt x="21274" y="79117"/>
                  </a:lnTo>
                  <a:lnTo>
                    <a:pt x="21335" y="79422"/>
                  </a:lnTo>
                  <a:lnTo>
                    <a:pt x="21335" y="79605"/>
                  </a:lnTo>
                  <a:lnTo>
                    <a:pt x="21335" y="79727"/>
                  </a:lnTo>
                  <a:lnTo>
                    <a:pt x="21213" y="79848"/>
                  </a:lnTo>
                  <a:lnTo>
                    <a:pt x="21030" y="79909"/>
                  </a:lnTo>
                  <a:lnTo>
                    <a:pt x="20725" y="79970"/>
                  </a:lnTo>
                  <a:lnTo>
                    <a:pt x="20359" y="79970"/>
                  </a:lnTo>
                  <a:lnTo>
                    <a:pt x="20176" y="79909"/>
                  </a:lnTo>
                  <a:lnTo>
                    <a:pt x="19994" y="79848"/>
                  </a:lnTo>
                  <a:lnTo>
                    <a:pt x="19872" y="79666"/>
                  </a:lnTo>
                  <a:lnTo>
                    <a:pt x="19750" y="79422"/>
                  </a:lnTo>
                  <a:lnTo>
                    <a:pt x="19628" y="78995"/>
                  </a:lnTo>
                  <a:lnTo>
                    <a:pt x="19628" y="78507"/>
                  </a:lnTo>
                  <a:lnTo>
                    <a:pt x="19628" y="78020"/>
                  </a:lnTo>
                  <a:lnTo>
                    <a:pt x="19628" y="75582"/>
                  </a:lnTo>
                  <a:lnTo>
                    <a:pt x="19750" y="74119"/>
                  </a:lnTo>
                  <a:lnTo>
                    <a:pt x="19872" y="72656"/>
                  </a:lnTo>
                  <a:lnTo>
                    <a:pt x="19994" y="71193"/>
                  </a:lnTo>
                  <a:lnTo>
                    <a:pt x="20115" y="69669"/>
                  </a:lnTo>
                  <a:lnTo>
                    <a:pt x="20115" y="68816"/>
                  </a:lnTo>
                  <a:lnTo>
                    <a:pt x="20055" y="67963"/>
                  </a:lnTo>
                  <a:lnTo>
                    <a:pt x="19994" y="66195"/>
                  </a:lnTo>
                  <a:lnTo>
                    <a:pt x="19933" y="64915"/>
                  </a:lnTo>
                  <a:lnTo>
                    <a:pt x="19994" y="63696"/>
                  </a:lnTo>
                  <a:lnTo>
                    <a:pt x="20055" y="62172"/>
                  </a:lnTo>
                  <a:lnTo>
                    <a:pt x="20176" y="60587"/>
                  </a:lnTo>
                  <a:lnTo>
                    <a:pt x="20237" y="59734"/>
                  </a:lnTo>
                  <a:lnTo>
                    <a:pt x="20298" y="58820"/>
                  </a:lnTo>
                  <a:lnTo>
                    <a:pt x="20298" y="58515"/>
                  </a:lnTo>
                  <a:lnTo>
                    <a:pt x="20237" y="58271"/>
                  </a:lnTo>
                  <a:lnTo>
                    <a:pt x="20115" y="57905"/>
                  </a:lnTo>
                  <a:lnTo>
                    <a:pt x="19994" y="57540"/>
                  </a:lnTo>
                  <a:lnTo>
                    <a:pt x="19872" y="57113"/>
                  </a:lnTo>
                  <a:lnTo>
                    <a:pt x="19872" y="56625"/>
                  </a:lnTo>
                  <a:lnTo>
                    <a:pt x="19994" y="55772"/>
                  </a:lnTo>
                  <a:lnTo>
                    <a:pt x="19994" y="55345"/>
                  </a:lnTo>
                  <a:lnTo>
                    <a:pt x="19994" y="54919"/>
                  </a:lnTo>
                  <a:lnTo>
                    <a:pt x="19933" y="54065"/>
                  </a:lnTo>
                  <a:lnTo>
                    <a:pt x="19750" y="52359"/>
                  </a:lnTo>
                  <a:lnTo>
                    <a:pt x="19689" y="50652"/>
                  </a:lnTo>
                  <a:lnTo>
                    <a:pt x="19689" y="48275"/>
                  </a:lnTo>
                  <a:lnTo>
                    <a:pt x="19689" y="45898"/>
                  </a:lnTo>
                  <a:lnTo>
                    <a:pt x="19628" y="44130"/>
                  </a:lnTo>
                  <a:lnTo>
                    <a:pt x="19628" y="43338"/>
                  </a:lnTo>
                  <a:lnTo>
                    <a:pt x="19628" y="43155"/>
                  </a:lnTo>
                  <a:lnTo>
                    <a:pt x="19628" y="42911"/>
                  </a:lnTo>
                  <a:lnTo>
                    <a:pt x="19872" y="42911"/>
                  </a:lnTo>
                  <a:lnTo>
                    <a:pt x="20237" y="42789"/>
                  </a:lnTo>
                  <a:lnTo>
                    <a:pt x="20542" y="42667"/>
                  </a:lnTo>
                  <a:lnTo>
                    <a:pt x="20786" y="42423"/>
                  </a:lnTo>
                  <a:lnTo>
                    <a:pt x="20969" y="42119"/>
                  </a:lnTo>
                  <a:lnTo>
                    <a:pt x="21030" y="41814"/>
                  </a:lnTo>
                  <a:lnTo>
                    <a:pt x="21030" y="41509"/>
                  </a:lnTo>
                  <a:lnTo>
                    <a:pt x="20847" y="41936"/>
                  </a:lnTo>
                  <a:lnTo>
                    <a:pt x="20725" y="42119"/>
                  </a:lnTo>
                  <a:lnTo>
                    <a:pt x="20542" y="42301"/>
                  </a:lnTo>
                  <a:lnTo>
                    <a:pt x="20359" y="42423"/>
                  </a:lnTo>
                  <a:lnTo>
                    <a:pt x="20115" y="42484"/>
                  </a:lnTo>
                  <a:lnTo>
                    <a:pt x="19567" y="42545"/>
                  </a:lnTo>
                  <a:lnTo>
                    <a:pt x="19018" y="42484"/>
                  </a:lnTo>
                  <a:lnTo>
                    <a:pt x="18774" y="42423"/>
                  </a:lnTo>
                  <a:lnTo>
                    <a:pt x="18592" y="42301"/>
                  </a:lnTo>
                  <a:lnTo>
                    <a:pt x="18409" y="42119"/>
                  </a:lnTo>
                  <a:lnTo>
                    <a:pt x="18287" y="41936"/>
                  </a:lnTo>
                  <a:lnTo>
                    <a:pt x="18104" y="41509"/>
                  </a:lnTo>
                  <a:lnTo>
                    <a:pt x="18104" y="41753"/>
                  </a:lnTo>
                  <a:lnTo>
                    <a:pt x="18104" y="41997"/>
                  </a:lnTo>
                  <a:lnTo>
                    <a:pt x="18226" y="42240"/>
                  </a:lnTo>
                  <a:lnTo>
                    <a:pt x="18348" y="42484"/>
                  </a:lnTo>
                  <a:lnTo>
                    <a:pt x="18592" y="42667"/>
                  </a:lnTo>
                  <a:lnTo>
                    <a:pt x="18896" y="42789"/>
                  </a:lnTo>
                  <a:lnTo>
                    <a:pt x="19201" y="42850"/>
                  </a:lnTo>
                  <a:lnTo>
                    <a:pt x="19323" y="42911"/>
                  </a:lnTo>
                  <a:lnTo>
                    <a:pt x="19445" y="42911"/>
                  </a:lnTo>
                  <a:lnTo>
                    <a:pt x="19445" y="43033"/>
                  </a:lnTo>
                  <a:lnTo>
                    <a:pt x="19445" y="43094"/>
                  </a:lnTo>
                  <a:lnTo>
                    <a:pt x="19384" y="43642"/>
                  </a:lnTo>
                  <a:lnTo>
                    <a:pt x="19384" y="46324"/>
                  </a:lnTo>
                  <a:lnTo>
                    <a:pt x="19384" y="48458"/>
                  </a:lnTo>
                  <a:lnTo>
                    <a:pt x="19384" y="50652"/>
                  </a:lnTo>
                  <a:lnTo>
                    <a:pt x="19323" y="51993"/>
                  </a:lnTo>
                  <a:lnTo>
                    <a:pt x="19201" y="53395"/>
                  </a:lnTo>
                  <a:lnTo>
                    <a:pt x="19079" y="54858"/>
                  </a:lnTo>
                  <a:lnTo>
                    <a:pt x="19079" y="55528"/>
                  </a:lnTo>
                  <a:lnTo>
                    <a:pt x="19079" y="56260"/>
                  </a:lnTo>
                  <a:lnTo>
                    <a:pt x="19140" y="56930"/>
                  </a:lnTo>
                  <a:lnTo>
                    <a:pt x="19018" y="57662"/>
                  </a:lnTo>
                  <a:lnTo>
                    <a:pt x="18835" y="58149"/>
                  </a:lnTo>
                  <a:lnTo>
                    <a:pt x="18774" y="58393"/>
                  </a:lnTo>
                  <a:lnTo>
                    <a:pt x="18714" y="58637"/>
                  </a:lnTo>
                  <a:lnTo>
                    <a:pt x="18714" y="59368"/>
                  </a:lnTo>
                  <a:lnTo>
                    <a:pt x="18835" y="60100"/>
                  </a:lnTo>
                  <a:lnTo>
                    <a:pt x="18896" y="60831"/>
                  </a:lnTo>
                  <a:lnTo>
                    <a:pt x="18957" y="61563"/>
                  </a:lnTo>
                  <a:lnTo>
                    <a:pt x="19018" y="63818"/>
                  </a:lnTo>
                  <a:lnTo>
                    <a:pt x="19079" y="64854"/>
                  </a:lnTo>
                  <a:lnTo>
                    <a:pt x="19079" y="65829"/>
                  </a:lnTo>
                  <a:lnTo>
                    <a:pt x="19018" y="67292"/>
                  </a:lnTo>
                  <a:lnTo>
                    <a:pt x="18896" y="68755"/>
                  </a:lnTo>
                  <a:lnTo>
                    <a:pt x="18957" y="70218"/>
                  </a:lnTo>
                  <a:lnTo>
                    <a:pt x="19079" y="71681"/>
                  </a:lnTo>
                  <a:lnTo>
                    <a:pt x="19262" y="73144"/>
                  </a:lnTo>
                  <a:lnTo>
                    <a:pt x="19384" y="74606"/>
                  </a:lnTo>
                  <a:lnTo>
                    <a:pt x="19384" y="75886"/>
                  </a:lnTo>
                  <a:lnTo>
                    <a:pt x="19384" y="77959"/>
                  </a:lnTo>
                  <a:lnTo>
                    <a:pt x="19384" y="78873"/>
                  </a:lnTo>
                  <a:lnTo>
                    <a:pt x="19384" y="79178"/>
                  </a:lnTo>
                  <a:lnTo>
                    <a:pt x="19323" y="79422"/>
                  </a:lnTo>
                  <a:lnTo>
                    <a:pt x="19140" y="79727"/>
                  </a:lnTo>
                  <a:lnTo>
                    <a:pt x="18957" y="79909"/>
                  </a:lnTo>
                  <a:lnTo>
                    <a:pt x="18653" y="79970"/>
                  </a:lnTo>
                  <a:lnTo>
                    <a:pt x="18348" y="79970"/>
                  </a:lnTo>
                  <a:lnTo>
                    <a:pt x="18043" y="79909"/>
                  </a:lnTo>
                  <a:lnTo>
                    <a:pt x="17799" y="79787"/>
                  </a:lnTo>
                  <a:lnTo>
                    <a:pt x="17738" y="79666"/>
                  </a:lnTo>
                  <a:lnTo>
                    <a:pt x="17677" y="79605"/>
                  </a:lnTo>
                  <a:lnTo>
                    <a:pt x="17738" y="79361"/>
                  </a:lnTo>
                  <a:lnTo>
                    <a:pt x="17799" y="79056"/>
                  </a:lnTo>
                  <a:lnTo>
                    <a:pt x="17860" y="78934"/>
                  </a:lnTo>
                  <a:lnTo>
                    <a:pt x="17921" y="78873"/>
                  </a:lnTo>
                  <a:lnTo>
                    <a:pt x="17860" y="78812"/>
                  </a:lnTo>
                  <a:lnTo>
                    <a:pt x="17799" y="78751"/>
                  </a:lnTo>
                  <a:lnTo>
                    <a:pt x="17677" y="78751"/>
                  </a:lnTo>
                  <a:lnTo>
                    <a:pt x="17616" y="78812"/>
                  </a:lnTo>
                  <a:lnTo>
                    <a:pt x="17555" y="78995"/>
                  </a:lnTo>
                  <a:lnTo>
                    <a:pt x="17555" y="79178"/>
                  </a:lnTo>
                  <a:lnTo>
                    <a:pt x="17494" y="79300"/>
                  </a:lnTo>
                  <a:lnTo>
                    <a:pt x="17434" y="79483"/>
                  </a:lnTo>
                  <a:lnTo>
                    <a:pt x="17312" y="79544"/>
                  </a:lnTo>
                  <a:lnTo>
                    <a:pt x="17129" y="79605"/>
                  </a:lnTo>
                  <a:lnTo>
                    <a:pt x="16824" y="79605"/>
                  </a:lnTo>
                  <a:lnTo>
                    <a:pt x="16458" y="79544"/>
                  </a:lnTo>
                  <a:lnTo>
                    <a:pt x="16032" y="79483"/>
                  </a:lnTo>
                  <a:lnTo>
                    <a:pt x="15361" y="79361"/>
                  </a:lnTo>
                  <a:lnTo>
                    <a:pt x="14995" y="79239"/>
                  </a:lnTo>
                  <a:lnTo>
                    <a:pt x="14813" y="79178"/>
                  </a:lnTo>
                  <a:lnTo>
                    <a:pt x="14752" y="79117"/>
                  </a:lnTo>
                  <a:lnTo>
                    <a:pt x="14691" y="79056"/>
                  </a:lnTo>
                  <a:lnTo>
                    <a:pt x="14691" y="78934"/>
                  </a:lnTo>
                  <a:lnTo>
                    <a:pt x="14813" y="78873"/>
                  </a:lnTo>
                  <a:lnTo>
                    <a:pt x="14995" y="78751"/>
                  </a:lnTo>
                  <a:lnTo>
                    <a:pt x="15483" y="78386"/>
                  </a:lnTo>
                  <a:lnTo>
                    <a:pt x="15910" y="77898"/>
                  </a:lnTo>
                  <a:lnTo>
                    <a:pt x="16214" y="77349"/>
                  </a:lnTo>
                  <a:lnTo>
                    <a:pt x="16519" y="76801"/>
                  </a:lnTo>
                  <a:lnTo>
                    <a:pt x="16824" y="76252"/>
                  </a:lnTo>
                  <a:lnTo>
                    <a:pt x="17007" y="75765"/>
                  </a:lnTo>
                  <a:lnTo>
                    <a:pt x="17007" y="75399"/>
                  </a:lnTo>
                  <a:lnTo>
                    <a:pt x="16946" y="75033"/>
                  </a:lnTo>
                  <a:lnTo>
                    <a:pt x="16763" y="74058"/>
                  </a:lnTo>
                  <a:lnTo>
                    <a:pt x="16519" y="73144"/>
                  </a:lnTo>
                  <a:lnTo>
                    <a:pt x="15910" y="71315"/>
                  </a:lnTo>
                  <a:lnTo>
                    <a:pt x="15239" y="68938"/>
                  </a:lnTo>
                  <a:lnTo>
                    <a:pt x="14813" y="67536"/>
                  </a:lnTo>
                  <a:lnTo>
                    <a:pt x="14386" y="66073"/>
                  </a:lnTo>
                  <a:lnTo>
                    <a:pt x="14081" y="64610"/>
                  </a:lnTo>
                  <a:lnTo>
                    <a:pt x="13959" y="63879"/>
                  </a:lnTo>
                  <a:lnTo>
                    <a:pt x="13898" y="63147"/>
                  </a:lnTo>
                  <a:lnTo>
                    <a:pt x="13959" y="62355"/>
                  </a:lnTo>
                  <a:lnTo>
                    <a:pt x="14020" y="61623"/>
                  </a:lnTo>
                  <a:lnTo>
                    <a:pt x="14142" y="60831"/>
                  </a:lnTo>
                  <a:lnTo>
                    <a:pt x="14325" y="60100"/>
                  </a:lnTo>
                  <a:lnTo>
                    <a:pt x="14630" y="58698"/>
                  </a:lnTo>
                  <a:lnTo>
                    <a:pt x="14752" y="57966"/>
                  </a:lnTo>
                  <a:lnTo>
                    <a:pt x="14813" y="57235"/>
                  </a:lnTo>
                  <a:lnTo>
                    <a:pt x="14752" y="56686"/>
                  </a:lnTo>
                  <a:lnTo>
                    <a:pt x="14752" y="56077"/>
                  </a:lnTo>
                  <a:lnTo>
                    <a:pt x="14508" y="54919"/>
                  </a:lnTo>
                  <a:lnTo>
                    <a:pt x="14264" y="53761"/>
                  </a:lnTo>
                  <a:lnTo>
                    <a:pt x="13959" y="52602"/>
                  </a:lnTo>
                  <a:lnTo>
                    <a:pt x="13593" y="51079"/>
                  </a:lnTo>
                  <a:lnTo>
                    <a:pt x="13289" y="49555"/>
                  </a:lnTo>
                  <a:lnTo>
                    <a:pt x="13045" y="48031"/>
                  </a:lnTo>
                  <a:lnTo>
                    <a:pt x="12862" y="46446"/>
                  </a:lnTo>
                  <a:lnTo>
                    <a:pt x="12618" y="43399"/>
                  </a:lnTo>
                  <a:lnTo>
                    <a:pt x="12557" y="40290"/>
                  </a:lnTo>
                  <a:lnTo>
                    <a:pt x="12557" y="38766"/>
                  </a:lnTo>
                  <a:lnTo>
                    <a:pt x="12557" y="38035"/>
                  </a:lnTo>
                  <a:lnTo>
                    <a:pt x="12679" y="37242"/>
                  </a:lnTo>
                  <a:lnTo>
                    <a:pt x="12862" y="35658"/>
                  </a:lnTo>
                  <a:lnTo>
                    <a:pt x="13167" y="34134"/>
                  </a:lnTo>
                  <a:lnTo>
                    <a:pt x="13228" y="33890"/>
                  </a:lnTo>
                  <a:lnTo>
                    <a:pt x="13228" y="33585"/>
                  </a:lnTo>
                  <a:lnTo>
                    <a:pt x="13167" y="33280"/>
                  </a:lnTo>
                  <a:lnTo>
                    <a:pt x="13045" y="32976"/>
                  </a:lnTo>
                  <a:lnTo>
                    <a:pt x="13045" y="29379"/>
                  </a:lnTo>
                  <a:lnTo>
                    <a:pt x="13045" y="28587"/>
                  </a:lnTo>
                  <a:lnTo>
                    <a:pt x="12984" y="28343"/>
                  </a:lnTo>
                  <a:lnTo>
                    <a:pt x="12923" y="28038"/>
                  </a:lnTo>
                  <a:lnTo>
                    <a:pt x="12801" y="27673"/>
                  </a:lnTo>
                  <a:lnTo>
                    <a:pt x="12496" y="26576"/>
                  </a:lnTo>
                  <a:lnTo>
                    <a:pt x="12192" y="25600"/>
                  </a:lnTo>
                  <a:lnTo>
                    <a:pt x="12192" y="25235"/>
                  </a:lnTo>
                  <a:lnTo>
                    <a:pt x="12131" y="24930"/>
                  </a:lnTo>
                  <a:lnTo>
                    <a:pt x="12496" y="25113"/>
                  </a:lnTo>
                  <a:lnTo>
                    <a:pt x="12923" y="25235"/>
                  </a:lnTo>
                  <a:lnTo>
                    <a:pt x="13776" y="25417"/>
                  </a:lnTo>
                  <a:lnTo>
                    <a:pt x="14691" y="25539"/>
                  </a:lnTo>
                  <a:lnTo>
                    <a:pt x="15666" y="25600"/>
                  </a:lnTo>
                  <a:lnTo>
                    <a:pt x="16214" y="25600"/>
                  </a:lnTo>
                  <a:lnTo>
                    <a:pt x="16397" y="25539"/>
                  </a:lnTo>
                  <a:lnTo>
                    <a:pt x="16519" y="25478"/>
                  </a:lnTo>
                  <a:lnTo>
                    <a:pt x="16702" y="25356"/>
                  </a:lnTo>
                  <a:lnTo>
                    <a:pt x="17068" y="25052"/>
                  </a:lnTo>
                  <a:lnTo>
                    <a:pt x="18653" y="23894"/>
                  </a:lnTo>
                  <a:lnTo>
                    <a:pt x="18653" y="23894"/>
                  </a:lnTo>
                  <a:lnTo>
                    <a:pt x="16519" y="25113"/>
                  </a:lnTo>
                  <a:lnTo>
                    <a:pt x="16397" y="25235"/>
                  </a:lnTo>
                  <a:lnTo>
                    <a:pt x="16275" y="25295"/>
                  </a:lnTo>
                  <a:lnTo>
                    <a:pt x="15971" y="25295"/>
                  </a:lnTo>
                  <a:lnTo>
                    <a:pt x="15361" y="25235"/>
                  </a:lnTo>
                  <a:lnTo>
                    <a:pt x="14081" y="25113"/>
                  </a:lnTo>
                  <a:lnTo>
                    <a:pt x="13532" y="25052"/>
                  </a:lnTo>
                  <a:lnTo>
                    <a:pt x="12923" y="24930"/>
                  </a:lnTo>
                  <a:lnTo>
                    <a:pt x="12435" y="24686"/>
                  </a:lnTo>
                  <a:lnTo>
                    <a:pt x="12192" y="24503"/>
                  </a:lnTo>
                  <a:lnTo>
                    <a:pt x="11948" y="24320"/>
                  </a:lnTo>
                  <a:lnTo>
                    <a:pt x="11826" y="24076"/>
                  </a:lnTo>
                  <a:lnTo>
                    <a:pt x="11704" y="23833"/>
                  </a:lnTo>
                  <a:lnTo>
                    <a:pt x="11521" y="23284"/>
                  </a:lnTo>
                  <a:lnTo>
                    <a:pt x="11460" y="22735"/>
                  </a:lnTo>
                  <a:lnTo>
                    <a:pt x="11460" y="22126"/>
                  </a:lnTo>
                  <a:lnTo>
                    <a:pt x="11521" y="21455"/>
                  </a:lnTo>
                  <a:lnTo>
                    <a:pt x="11582" y="20785"/>
                  </a:lnTo>
                  <a:lnTo>
                    <a:pt x="11643" y="20541"/>
                  </a:lnTo>
                  <a:lnTo>
                    <a:pt x="11704" y="20297"/>
                  </a:lnTo>
                  <a:lnTo>
                    <a:pt x="11521" y="19566"/>
                  </a:lnTo>
                  <a:lnTo>
                    <a:pt x="11582" y="20114"/>
                  </a:lnTo>
                  <a:lnTo>
                    <a:pt x="11582" y="20419"/>
                  </a:lnTo>
                  <a:lnTo>
                    <a:pt x="11460" y="20724"/>
                  </a:lnTo>
                  <a:lnTo>
                    <a:pt x="11338" y="21212"/>
                  </a:lnTo>
                  <a:lnTo>
                    <a:pt x="11216" y="21760"/>
                  </a:lnTo>
                  <a:lnTo>
                    <a:pt x="11216" y="22309"/>
                  </a:lnTo>
                  <a:lnTo>
                    <a:pt x="11216" y="22918"/>
                  </a:lnTo>
                  <a:lnTo>
                    <a:pt x="11277" y="23467"/>
                  </a:lnTo>
                  <a:lnTo>
                    <a:pt x="11399" y="24015"/>
                  </a:lnTo>
                  <a:lnTo>
                    <a:pt x="11643" y="24442"/>
                  </a:lnTo>
                  <a:lnTo>
                    <a:pt x="11765" y="24564"/>
                  </a:lnTo>
                  <a:lnTo>
                    <a:pt x="11826" y="24747"/>
                  </a:lnTo>
                  <a:lnTo>
                    <a:pt x="11887" y="24991"/>
                  </a:lnTo>
                  <a:lnTo>
                    <a:pt x="11887" y="25235"/>
                  </a:lnTo>
                  <a:lnTo>
                    <a:pt x="11887" y="25478"/>
                  </a:lnTo>
                  <a:lnTo>
                    <a:pt x="11765" y="25722"/>
                  </a:lnTo>
                  <a:lnTo>
                    <a:pt x="11460" y="26515"/>
                  </a:lnTo>
                  <a:lnTo>
                    <a:pt x="11033" y="27612"/>
                  </a:lnTo>
                  <a:lnTo>
                    <a:pt x="10729" y="28648"/>
                  </a:lnTo>
                  <a:lnTo>
                    <a:pt x="10485" y="29745"/>
                  </a:lnTo>
                  <a:lnTo>
                    <a:pt x="10241" y="30842"/>
                  </a:lnTo>
                  <a:lnTo>
                    <a:pt x="9875" y="31939"/>
                  </a:lnTo>
                  <a:lnTo>
                    <a:pt x="9449" y="33037"/>
                  </a:lnTo>
                  <a:lnTo>
                    <a:pt x="8961" y="34134"/>
                  </a:lnTo>
                  <a:lnTo>
                    <a:pt x="8412" y="35170"/>
                  </a:lnTo>
                  <a:lnTo>
                    <a:pt x="7437" y="37242"/>
                  </a:lnTo>
                  <a:lnTo>
                    <a:pt x="6950" y="38278"/>
                  </a:lnTo>
                  <a:lnTo>
                    <a:pt x="6523" y="39376"/>
                  </a:lnTo>
                  <a:lnTo>
                    <a:pt x="6340" y="39254"/>
                  </a:lnTo>
                  <a:lnTo>
                    <a:pt x="6157" y="39254"/>
                  </a:lnTo>
                  <a:lnTo>
                    <a:pt x="6157" y="39315"/>
                  </a:lnTo>
                  <a:lnTo>
                    <a:pt x="6096" y="39376"/>
                  </a:lnTo>
                  <a:lnTo>
                    <a:pt x="6157" y="39437"/>
                  </a:lnTo>
                  <a:lnTo>
                    <a:pt x="6157" y="39498"/>
                  </a:lnTo>
                  <a:lnTo>
                    <a:pt x="6279" y="39498"/>
                  </a:lnTo>
                  <a:lnTo>
                    <a:pt x="6462" y="39619"/>
                  </a:lnTo>
                  <a:lnTo>
                    <a:pt x="6523" y="39802"/>
                  </a:lnTo>
                  <a:lnTo>
                    <a:pt x="6584" y="39985"/>
                  </a:lnTo>
                  <a:lnTo>
                    <a:pt x="6584" y="40229"/>
                  </a:lnTo>
                  <a:lnTo>
                    <a:pt x="6523" y="40717"/>
                  </a:lnTo>
                  <a:lnTo>
                    <a:pt x="6401" y="41204"/>
                  </a:lnTo>
                  <a:lnTo>
                    <a:pt x="6035" y="42119"/>
                  </a:lnTo>
                  <a:lnTo>
                    <a:pt x="5974" y="42301"/>
                  </a:lnTo>
                  <a:lnTo>
                    <a:pt x="5913" y="42545"/>
                  </a:lnTo>
                  <a:lnTo>
                    <a:pt x="5791" y="43886"/>
                  </a:lnTo>
                  <a:lnTo>
                    <a:pt x="5791" y="44496"/>
                  </a:lnTo>
                  <a:lnTo>
                    <a:pt x="5730" y="44800"/>
                  </a:lnTo>
                  <a:lnTo>
                    <a:pt x="5669" y="44922"/>
                  </a:lnTo>
                  <a:lnTo>
                    <a:pt x="5609" y="45044"/>
                  </a:lnTo>
                  <a:lnTo>
                    <a:pt x="5487" y="45044"/>
                  </a:lnTo>
                  <a:lnTo>
                    <a:pt x="5426" y="44983"/>
                  </a:lnTo>
                  <a:lnTo>
                    <a:pt x="5365" y="44800"/>
                  </a:lnTo>
                  <a:lnTo>
                    <a:pt x="5365" y="44374"/>
                  </a:lnTo>
                  <a:lnTo>
                    <a:pt x="5426" y="43764"/>
                  </a:lnTo>
                  <a:lnTo>
                    <a:pt x="5426" y="43459"/>
                  </a:lnTo>
                  <a:lnTo>
                    <a:pt x="5426" y="43216"/>
                  </a:lnTo>
                  <a:lnTo>
                    <a:pt x="5365" y="43033"/>
                  </a:lnTo>
                  <a:lnTo>
                    <a:pt x="5243" y="42911"/>
                  </a:lnTo>
                  <a:lnTo>
                    <a:pt x="5121" y="42850"/>
                  </a:lnTo>
                  <a:lnTo>
                    <a:pt x="4938" y="42972"/>
                  </a:lnTo>
                  <a:lnTo>
                    <a:pt x="4816" y="43216"/>
                  </a:lnTo>
                  <a:lnTo>
                    <a:pt x="4755" y="43459"/>
                  </a:lnTo>
                  <a:lnTo>
                    <a:pt x="4694" y="43947"/>
                  </a:lnTo>
                  <a:lnTo>
                    <a:pt x="4633" y="44800"/>
                  </a:lnTo>
                  <a:lnTo>
                    <a:pt x="4572" y="45349"/>
                  </a:lnTo>
                  <a:lnTo>
                    <a:pt x="4450" y="45593"/>
                  </a:lnTo>
                  <a:lnTo>
                    <a:pt x="4389" y="45654"/>
                  </a:lnTo>
                  <a:lnTo>
                    <a:pt x="4268" y="45532"/>
                  </a:lnTo>
                  <a:lnTo>
                    <a:pt x="4207" y="45349"/>
                  </a:lnTo>
                  <a:lnTo>
                    <a:pt x="4207" y="45105"/>
                  </a:lnTo>
                  <a:lnTo>
                    <a:pt x="4268" y="44374"/>
                  </a:lnTo>
                  <a:lnTo>
                    <a:pt x="4268" y="43825"/>
                  </a:lnTo>
                  <a:lnTo>
                    <a:pt x="4329" y="43277"/>
                  </a:lnTo>
                  <a:lnTo>
                    <a:pt x="4268" y="43094"/>
                  </a:lnTo>
                  <a:lnTo>
                    <a:pt x="4207" y="42972"/>
                  </a:lnTo>
                  <a:lnTo>
                    <a:pt x="4146" y="42911"/>
                  </a:lnTo>
                  <a:lnTo>
                    <a:pt x="4085" y="42911"/>
                  </a:lnTo>
                  <a:lnTo>
                    <a:pt x="3963" y="42972"/>
                  </a:lnTo>
                  <a:lnTo>
                    <a:pt x="3841" y="43155"/>
                  </a:lnTo>
                  <a:lnTo>
                    <a:pt x="3658" y="43642"/>
                  </a:lnTo>
                  <a:lnTo>
                    <a:pt x="3231" y="44861"/>
                  </a:lnTo>
                  <a:lnTo>
                    <a:pt x="2988" y="45349"/>
                  </a:lnTo>
                  <a:lnTo>
                    <a:pt x="2866" y="45593"/>
                  </a:lnTo>
                  <a:lnTo>
                    <a:pt x="2744" y="45654"/>
                  </a:lnTo>
                  <a:lnTo>
                    <a:pt x="2683" y="45715"/>
                  </a:lnTo>
                  <a:lnTo>
                    <a:pt x="2622" y="45654"/>
                  </a:lnTo>
                  <a:lnTo>
                    <a:pt x="2561" y="45593"/>
                  </a:lnTo>
                  <a:lnTo>
                    <a:pt x="2561" y="45410"/>
                  </a:lnTo>
                  <a:lnTo>
                    <a:pt x="2561" y="45105"/>
                  </a:lnTo>
                  <a:lnTo>
                    <a:pt x="2683" y="44739"/>
                  </a:lnTo>
                  <a:lnTo>
                    <a:pt x="2927" y="44069"/>
                  </a:lnTo>
                  <a:lnTo>
                    <a:pt x="3048" y="43703"/>
                  </a:lnTo>
                  <a:lnTo>
                    <a:pt x="3292" y="43094"/>
                  </a:lnTo>
                  <a:lnTo>
                    <a:pt x="3292" y="42728"/>
                  </a:lnTo>
                  <a:lnTo>
                    <a:pt x="3292" y="42606"/>
                  </a:lnTo>
                  <a:lnTo>
                    <a:pt x="3170" y="42484"/>
                  </a:lnTo>
                  <a:lnTo>
                    <a:pt x="3109" y="42484"/>
                  </a:lnTo>
                  <a:lnTo>
                    <a:pt x="2988" y="42545"/>
                  </a:lnTo>
                  <a:lnTo>
                    <a:pt x="2805" y="42728"/>
                  </a:lnTo>
                  <a:lnTo>
                    <a:pt x="2378" y="43216"/>
                  </a:lnTo>
                  <a:lnTo>
                    <a:pt x="2012" y="43703"/>
                  </a:lnTo>
                  <a:lnTo>
                    <a:pt x="1708" y="44191"/>
                  </a:lnTo>
                  <a:lnTo>
                    <a:pt x="1525" y="44435"/>
                  </a:lnTo>
                  <a:lnTo>
                    <a:pt x="1403" y="44496"/>
                  </a:lnTo>
                  <a:lnTo>
                    <a:pt x="1281" y="44557"/>
                  </a:lnTo>
                  <a:lnTo>
                    <a:pt x="1159" y="44557"/>
                  </a:lnTo>
                  <a:lnTo>
                    <a:pt x="1098" y="44496"/>
                  </a:lnTo>
                  <a:lnTo>
                    <a:pt x="1098" y="44374"/>
                  </a:lnTo>
                  <a:lnTo>
                    <a:pt x="1159" y="44252"/>
                  </a:lnTo>
                  <a:lnTo>
                    <a:pt x="1281" y="43947"/>
                  </a:lnTo>
                  <a:lnTo>
                    <a:pt x="1403" y="43825"/>
                  </a:lnTo>
                  <a:lnTo>
                    <a:pt x="1951" y="42789"/>
                  </a:lnTo>
                  <a:lnTo>
                    <a:pt x="2317" y="42119"/>
                  </a:lnTo>
                  <a:lnTo>
                    <a:pt x="2500" y="41753"/>
                  </a:lnTo>
                  <a:lnTo>
                    <a:pt x="2622" y="41387"/>
                  </a:lnTo>
                  <a:lnTo>
                    <a:pt x="2683" y="41204"/>
                  </a:lnTo>
                  <a:lnTo>
                    <a:pt x="2622" y="41082"/>
                  </a:lnTo>
                  <a:lnTo>
                    <a:pt x="2561" y="41021"/>
                  </a:lnTo>
                  <a:lnTo>
                    <a:pt x="2378" y="40960"/>
                  </a:lnTo>
                  <a:lnTo>
                    <a:pt x="2134" y="41082"/>
                  </a:lnTo>
                  <a:lnTo>
                    <a:pt x="1890" y="41326"/>
                  </a:lnTo>
                  <a:lnTo>
                    <a:pt x="1647" y="41570"/>
                  </a:lnTo>
                  <a:lnTo>
                    <a:pt x="1403" y="41753"/>
                  </a:lnTo>
                  <a:lnTo>
                    <a:pt x="976" y="41936"/>
                  </a:lnTo>
                  <a:lnTo>
                    <a:pt x="732" y="41997"/>
                  </a:lnTo>
                  <a:lnTo>
                    <a:pt x="488" y="41997"/>
                  </a:lnTo>
                  <a:lnTo>
                    <a:pt x="306" y="41936"/>
                  </a:lnTo>
                  <a:lnTo>
                    <a:pt x="245" y="41875"/>
                  </a:lnTo>
                  <a:lnTo>
                    <a:pt x="306" y="41814"/>
                  </a:lnTo>
                  <a:lnTo>
                    <a:pt x="367" y="41692"/>
                  </a:lnTo>
                  <a:lnTo>
                    <a:pt x="793" y="41326"/>
                  </a:lnTo>
                  <a:lnTo>
                    <a:pt x="1342" y="40778"/>
                  </a:lnTo>
                  <a:lnTo>
                    <a:pt x="1829" y="40168"/>
                  </a:lnTo>
                  <a:lnTo>
                    <a:pt x="2317" y="39619"/>
                  </a:lnTo>
                  <a:lnTo>
                    <a:pt x="2866" y="39071"/>
                  </a:lnTo>
                  <a:lnTo>
                    <a:pt x="3170" y="38888"/>
                  </a:lnTo>
                  <a:lnTo>
                    <a:pt x="3414" y="38705"/>
                  </a:lnTo>
                  <a:lnTo>
                    <a:pt x="4085" y="38705"/>
                  </a:lnTo>
                  <a:lnTo>
                    <a:pt x="4511" y="38827"/>
                  </a:lnTo>
                  <a:lnTo>
                    <a:pt x="4633" y="38827"/>
                  </a:lnTo>
                  <a:lnTo>
                    <a:pt x="4755" y="38888"/>
                  </a:lnTo>
                  <a:lnTo>
                    <a:pt x="4877" y="38888"/>
                  </a:lnTo>
                  <a:lnTo>
                    <a:pt x="4877" y="38827"/>
                  </a:lnTo>
                  <a:lnTo>
                    <a:pt x="4816" y="38705"/>
                  </a:lnTo>
                  <a:lnTo>
                    <a:pt x="4755" y="38644"/>
                  </a:lnTo>
                  <a:lnTo>
                    <a:pt x="4511" y="38522"/>
                  </a:lnTo>
                  <a:lnTo>
                    <a:pt x="4207" y="38461"/>
                  </a:lnTo>
                  <a:lnTo>
                    <a:pt x="4633" y="37608"/>
                  </a:lnTo>
                  <a:lnTo>
                    <a:pt x="4877" y="36755"/>
                  </a:lnTo>
                  <a:lnTo>
                    <a:pt x="5121" y="35840"/>
                  </a:lnTo>
                  <a:lnTo>
                    <a:pt x="5304" y="34987"/>
                  </a:lnTo>
                  <a:lnTo>
                    <a:pt x="5426" y="33768"/>
                  </a:lnTo>
                  <a:lnTo>
                    <a:pt x="5609" y="32549"/>
                  </a:lnTo>
                  <a:lnTo>
                    <a:pt x="5852" y="31635"/>
                  </a:lnTo>
                  <a:lnTo>
                    <a:pt x="6096" y="30781"/>
                  </a:lnTo>
                  <a:lnTo>
                    <a:pt x="6462" y="29928"/>
                  </a:lnTo>
                  <a:lnTo>
                    <a:pt x="6828" y="29075"/>
                  </a:lnTo>
                  <a:lnTo>
                    <a:pt x="6950" y="28709"/>
                  </a:lnTo>
                  <a:lnTo>
                    <a:pt x="7132" y="28465"/>
                  </a:lnTo>
                  <a:lnTo>
                    <a:pt x="7376" y="28099"/>
                  </a:lnTo>
                  <a:lnTo>
                    <a:pt x="7559" y="27673"/>
                  </a:lnTo>
                  <a:lnTo>
                    <a:pt x="7681" y="27368"/>
                  </a:lnTo>
                  <a:lnTo>
                    <a:pt x="7681" y="27063"/>
                  </a:lnTo>
                  <a:lnTo>
                    <a:pt x="7742" y="26149"/>
                  </a:lnTo>
                  <a:lnTo>
                    <a:pt x="7803" y="25235"/>
                  </a:lnTo>
                  <a:lnTo>
                    <a:pt x="7925" y="24259"/>
                  </a:lnTo>
                  <a:lnTo>
                    <a:pt x="8169" y="22370"/>
                  </a:lnTo>
                  <a:lnTo>
                    <a:pt x="8351" y="21455"/>
                  </a:lnTo>
                  <a:lnTo>
                    <a:pt x="8412" y="21151"/>
                  </a:lnTo>
                  <a:lnTo>
                    <a:pt x="8412" y="20846"/>
                  </a:lnTo>
                  <a:lnTo>
                    <a:pt x="8351" y="19932"/>
                  </a:lnTo>
                  <a:lnTo>
                    <a:pt x="8351" y="19017"/>
                  </a:lnTo>
                  <a:lnTo>
                    <a:pt x="8412" y="18164"/>
                  </a:lnTo>
                  <a:lnTo>
                    <a:pt x="8534" y="17737"/>
                  </a:lnTo>
                  <a:lnTo>
                    <a:pt x="8656" y="17311"/>
                  </a:lnTo>
                  <a:lnTo>
                    <a:pt x="9022" y="16457"/>
                  </a:lnTo>
                  <a:lnTo>
                    <a:pt x="9510" y="15726"/>
                  </a:lnTo>
                  <a:lnTo>
                    <a:pt x="9753" y="15360"/>
                  </a:lnTo>
                  <a:lnTo>
                    <a:pt x="9997" y="15055"/>
                  </a:lnTo>
                  <a:lnTo>
                    <a:pt x="10302" y="14812"/>
                  </a:lnTo>
                  <a:lnTo>
                    <a:pt x="10668" y="14629"/>
                  </a:lnTo>
                  <a:lnTo>
                    <a:pt x="11094" y="14446"/>
                  </a:lnTo>
                  <a:lnTo>
                    <a:pt x="11521" y="14324"/>
                  </a:lnTo>
                  <a:lnTo>
                    <a:pt x="12374" y="14202"/>
                  </a:lnTo>
                  <a:lnTo>
                    <a:pt x="13411" y="14080"/>
                  </a:lnTo>
                  <a:lnTo>
                    <a:pt x="14447" y="14080"/>
                  </a:lnTo>
                  <a:lnTo>
                    <a:pt x="16519" y="14141"/>
                  </a:lnTo>
                  <a:lnTo>
                    <a:pt x="14691" y="13836"/>
                  </a:lnTo>
                  <a:lnTo>
                    <a:pt x="15727" y="13166"/>
                  </a:lnTo>
                  <a:lnTo>
                    <a:pt x="16336" y="12739"/>
                  </a:lnTo>
                  <a:lnTo>
                    <a:pt x="16641" y="12617"/>
                  </a:lnTo>
                  <a:lnTo>
                    <a:pt x="16885" y="12434"/>
                  </a:lnTo>
                  <a:lnTo>
                    <a:pt x="16946" y="12313"/>
                  </a:lnTo>
                  <a:lnTo>
                    <a:pt x="17007" y="12191"/>
                  </a:lnTo>
                  <a:lnTo>
                    <a:pt x="17190" y="10118"/>
                  </a:lnTo>
                  <a:lnTo>
                    <a:pt x="17738" y="10484"/>
                  </a:lnTo>
                  <a:lnTo>
                    <a:pt x="18348" y="10789"/>
                  </a:lnTo>
                  <a:lnTo>
                    <a:pt x="18896" y="11032"/>
                  </a:lnTo>
                  <a:lnTo>
                    <a:pt x="19201" y="11093"/>
                  </a:lnTo>
                  <a:lnTo>
                    <a:pt x="19506" y="11154"/>
                  </a:lnTo>
                  <a:lnTo>
                    <a:pt x="19811" y="11093"/>
                  </a:lnTo>
                  <a:lnTo>
                    <a:pt x="20115" y="11032"/>
                  </a:lnTo>
                  <a:lnTo>
                    <a:pt x="20664" y="10789"/>
                  </a:lnTo>
                  <a:lnTo>
                    <a:pt x="21274" y="10484"/>
                  </a:lnTo>
                  <a:lnTo>
                    <a:pt x="21883" y="10118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" name="Google Shape;135;p18"/>
          <p:cNvSpPr/>
          <p:nvPr/>
        </p:nvSpPr>
        <p:spPr>
          <a:xfrm rot="4499367">
            <a:off x="7903908" y="118828"/>
            <a:ext cx="881478" cy="864587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A9D0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8"/>
          <p:cNvSpPr/>
          <p:nvPr/>
        </p:nvSpPr>
        <p:spPr>
          <a:xfrm rot="2700000">
            <a:off x="6439142" y="1018854"/>
            <a:ext cx="696406" cy="579835"/>
          </a:xfrm>
          <a:prstGeom prst="teardrop">
            <a:avLst>
              <a:gd name="adj" fmla="val 100000"/>
            </a:avLst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8"/>
          <p:cNvSpPr/>
          <p:nvPr/>
        </p:nvSpPr>
        <p:spPr>
          <a:xfrm rot="-2700000" flipH="1">
            <a:off x="7878738" y="1858000"/>
            <a:ext cx="569637" cy="705977"/>
          </a:xfrm>
          <a:prstGeom prst="teardrop">
            <a:avLst>
              <a:gd name="adj" fmla="val 100000"/>
            </a:avLst>
          </a:prstGeom>
          <a:solidFill>
            <a:srgbClr val="F24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" name="Google Shape;138;p18"/>
          <p:cNvGrpSpPr/>
          <p:nvPr/>
        </p:nvGrpSpPr>
        <p:grpSpPr>
          <a:xfrm>
            <a:off x="7974142" y="2076187"/>
            <a:ext cx="320399" cy="320378"/>
            <a:chOff x="1951075" y="2333250"/>
            <a:chExt cx="381200" cy="381175"/>
          </a:xfrm>
        </p:grpSpPr>
        <p:sp>
          <p:nvSpPr>
            <p:cNvPr id="139" name="Google Shape;139;p18"/>
            <p:cNvSpPr/>
            <p:nvPr/>
          </p:nvSpPr>
          <p:spPr>
            <a:xfrm>
              <a:off x="1951075" y="2333250"/>
              <a:ext cx="381200" cy="381175"/>
            </a:xfrm>
            <a:custGeom>
              <a:avLst/>
              <a:gdLst/>
              <a:ahLst/>
              <a:cxnLst/>
              <a:rect l="l" t="t" r="r" b="b"/>
              <a:pathLst>
                <a:path w="15248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0" name="Google Shape;140;p18"/>
            <p:cNvSpPr/>
            <p:nvPr/>
          </p:nvSpPr>
          <p:spPr>
            <a:xfrm>
              <a:off x="21976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1" name="Google Shape;141;p18"/>
            <p:cNvSpPr/>
            <p:nvPr/>
          </p:nvSpPr>
          <p:spPr>
            <a:xfrm>
              <a:off x="20418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2" name="Google Shape;142;p18"/>
            <p:cNvSpPr/>
            <p:nvPr/>
          </p:nvSpPr>
          <p:spPr>
            <a:xfrm>
              <a:off x="2041800" y="2584100"/>
              <a:ext cx="199750" cy="41425"/>
            </a:xfrm>
            <a:custGeom>
              <a:avLst/>
              <a:gdLst/>
              <a:ahLst/>
              <a:cxnLst/>
              <a:rect l="l" t="t" r="r" b="b"/>
              <a:pathLst>
                <a:path w="7990" h="1657" fill="none" extrusionOk="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43" name="Google Shape;143;p18"/>
          <p:cNvGrpSpPr/>
          <p:nvPr/>
        </p:nvGrpSpPr>
        <p:grpSpPr>
          <a:xfrm>
            <a:off x="6585683" y="1144885"/>
            <a:ext cx="320378" cy="320378"/>
            <a:chOff x="1278900" y="2333250"/>
            <a:chExt cx="381175" cy="381175"/>
          </a:xfrm>
        </p:grpSpPr>
        <p:sp>
          <p:nvSpPr>
            <p:cNvPr id="144" name="Google Shape;144;p18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8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8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8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l" t="t" r="r" b="b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" name="Google Shape;148;p18"/>
          <p:cNvGrpSpPr/>
          <p:nvPr/>
        </p:nvGrpSpPr>
        <p:grpSpPr>
          <a:xfrm>
            <a:off x="8048877" y="369246"/>
            <a:ext cx="563866" cy="311792"/>
            <a:chOff x="531800" y="5071350"/>
            <a:chExt cx="529750" cy="292900"/>
          </a:xfrm>
        </p:grpSpPr>
        <p:sp>
          <p:nvSpPr>
            <p:cNvPr id="149" name="Google Shape;149;p18"/>
            <p:cNvSpPr/>
            <p:nvPr/>
          </p:nvSpPr>
          <p:spPr>
            <a:xfrm>
              <a:off x="632875" y="5077450"/>
              <a:ext cx="272200" cy="185725"/>
            </a:xfrm>
            <a:custGeom>
              <a:avLst/>
              <a:gdLst/>
              <a:ahLst/>
              <a:cxnLst/>
              <a:rect l="l" t="t" r="r" b="b"/>
              <a:pathLst>
                <a:path w="10888" h="7429" fill="none" extrusionOk="0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w="19050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8"/>
            <p:cNvSpPr/>
            <p:nvPr/>
          </p:nvSpPr>
          <p:spPr>
            <a:xfrm>
              <a:off x="886175" y="5071350"/>
              <a:ext cx="74300" cy="191825"/>
            </a:xfrm>
            <a:custGeom>
              <a:avLst/>
              <a:gdLst/>
              <a:ahLst/>
              <a:cxnLst/>
              <a:rect l="l" t="t" r="r" b="b"/>
              <a:pathLst>
                <a:path w="2972" h="7673" fill="none" extrusionOk="0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w="19050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8"/>
            <p:cNvSpPr/>
            <p:nvPr/>
          </p:nvSpPr>
          <p:spPr>
            <a:xfrm>
              <a:off x="531800" y="5162075"/>
              <a:ext cx="202175" cy="202175"/>
            </a:xfrm>
            <a:custGeom>
              <a:avLst/>
              <a:gdLst/>
              <a:ahLst/>
              <a:cxnLst/>
              <a:rect l="l" t="t" r="r" b="b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19050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8"/>
            <p:cNvSpPr/>
            <p:nvPr/>
          </p:nvSpPr>
          <p:spPr>
            <a:xfrm>
              <a:off x="859375" y="5162075"/>
              <a:ext cx="202175" cy="202175"/>
            </a:xfrm>
            <a:custGeom>
              <a:avLst/>
              <a:gdLst/>
              <a:ahLst/>
              <a:cxnLst/>
              <a:rect l="l" t="t" r="r" b="b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19050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8"/>
            <p:cNvSpPr/>
            <p:nvPr/>
          </p:nvSpPr>
          <p:spPr>
            <a:xfrm>
              <a:off x="676100" y="5071350"/>
              <a:ext cx="86500" cy="7325"/>
            </a:xfrm>
            <a:custGeom>
              <a:avLst/>
              <a:gdLst/>
              <a:ahLst/>
              <a:cxnLst/>
              <a:rect l="l" t="t" r="r" b="b"/>
              <a:pathLst>
                <a:path w="3460" h="293" fill="none" extrusionOk="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w="19050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8"/>
            <p:cNvSpPr/>
            <p:nvPr/>
          </p:nvSpPr>
          <p:spPr>
            <a:xfrm>
              <a:off x="941575" y="5244275"/>
              <a:ext cx="37175" cy="37175"/>
            </a:xfrm>
            <a:custGeom>
              <a:avLst/>
              <a:gdLst/>
              <a:ahLst/>
              <a:cxnLst/>
              <a:rect l="l" t="t" r="r" b="b"/>
              <a:pathLst>
                <a:path w="1487" h="1487" fill="none" extrusionOk="0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w="19050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8"/>
            <p:cNvSpPr/>
            <p:nvPr/>
          </p:nvSpPr>
          <p:spPr>
            <a:xfrm>
              <a:off x="614600" y="5244275"/>
              <a:ext cx="37175" cy="37175"/>
            </a:xfrm>
            <a:custGeom>
              <a:avLst/>
              <a:gdLst/>
              <a:ahLst/>
              <a:cxnLst/>
              <a:rect l="l" t="t" r="r" b="b"/>
              <a:pathLst>
                <a:path w="1487" h="1487" fill="none" extrusionOk="0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w="19050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" name="Google Shape;156;p18"/>
          <p:cNvSpPr/>
          <p:nvPr/>
        </p:nvSpPr>
        <p:spPr>
          <a:xfrm>
            <a:off x="7724904" y="1020187"/>
            <a:ext cx="176100" cy="154200"/>
          </a:xfrm>
          <a:prstGeom prst="heart">
            <a:avLst/>
          </a:prstGeom>
          <a:solidFill>
            <a:srgbClr val="F24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CuadroTexto 1"/>
          <p:cNvSpPr txBox="1"/>
          <p:nvPr/>
        </p:nvSpPr>
        <p:spPr>
          <a:xfrm>
            <a:off x="-119664" y="1858194"/>
            <a:ext cx="64874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AUTORÍA: </a:t>
            </a:r>
            <a:endParaRPr lang="es-ES" sz="200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r"/>
            <a:r>
              <a:rPr lang="es-ES" sz="20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 Esther Consolación González </a:t>
            </a:r>
            <a:r>
              <a:rPr lang="es-ES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Alonso</a:t>
            </a:r>
          </a:p>
          <a:p>
            <a:pPr algn="r"/>
            <a:r>
              <a:rPr lang="es-ES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es-ES" sz="20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Juan Tomás Latasa Lerga </a:t>
            </a:r>
            <a:r>
              <a:rPr lang="es-ES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 </a:t>
            </a:r>
          </a:p>
          <a:p>
            <a:pPr algn="r"/>
            <a:r>
              <a:rPr lang="es-ES_tradnl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Begoña </a:t>
            </a:r>
            <a:r>
              <a:rPr lang="es-ES_tradnl" sz="20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Orradre</a:t>
            </a:r>
            <a:r>
              <a:rPr lang="es-ES_tradnl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 Cabrero</a:t>
            </a:r>
            <a:endParaRPr lang="es-ES" sz="200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80339" y="3780303"/>
            <a:ext cx="7457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 smtClean="0">
                <a:latin typeface="+mn-lt"/>
              </a:rPr>
              <a:t>XI Coloquio </a:t>
            </a:r>
            <a:r>
              <a:rPr lang="es-ES" sz="1800" dirty="0">
                <a:latin typeface="+mn-lt"/>
              </a:rPr>
              <a:t>de la Red Internacional de Animación </a:t>
            </a:r>
            <a:r>
              <a:rPr lang="es-ES" sz="1800" dirty="0" smtClean="0">
                <a:latin typeface="+mn-lt"/>
              </a:rPr>
              <a:t>: </a:t>
            </a:r>
          </a:p>
          <a:p>
            <a:r>
              <a:rPr lang="es-ES" sz="1800" dirty="0" smtClean="0">
                <a:latin typeface="+mn-lt"/>
              </a:rPr>
              <a:t>Retos </a:t>
            </a:r>
            <a:r>
              <a:rPr lang="es-ES" sz="1800" dirty="0">
                <a:latin typeface="+mn-lt"/>
              </a:rPr>
              <a:t>y desafíos de los territorios para la animación sociocultural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048014" y="4719915"/>
            <a:ext cx="5075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800" dirty="0" err="1" smtClean="0">
                <a:latin typeface="+mj-lt"/>
              </a:rPr>
              <a:t>Lausanne</a:t>
            </a:r>
            <a:r>
              <a:rPr lang="es-ES" sz="1800" dirty="0" smtClean="0">
                <a:latin typeface="+mj-lt"/>
              </a:rPr>
              <a:t>,  4 a 6 de </a:t>
            </a:r>
            <a:r>
              <a:rPr lang="es-ES" dirty="0" smtClean="0">
                <a:latin typeface="+mj-lt"/>
              </a:rPr>
              <a:t>Noviembre</a:t>
            </a:r>
            <a:r>
              <a:rPr lang="es-ES" sz="1800" dirty="0" smtClean="0">
                <a:latin typeface="+mj-lt"/>
              </a:rPr>
              <a:t> de 2019</a:t>
            </a:r>
            <a:endParaRPr lang="es-ES" sz="1800" dirty="0">
              <a:latin typeface="+mj-lt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1238590" y="4719915"/>
            <a:ext cx="2463980" cy="407145"/>
            <a:chOff x="69357" y="4760068"/>
            <a:chExt cx="2333032" cy="338554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21"/>
            <a:stretch/>
          </p:blipFill>
          <p:spPr>
            <a:xfrm>
              <a:off x="69357" y="4763572"/>
              <a:ext cx="207378" cy="300148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60718" y="4760068"/>
              <a:ext cx="298187" cy="298187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0759" y="4760068"/>
              <a:ext cx="831630" cy="295954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2911" y="4763997"/>
              <a:ext cx="295953" cy="292025"/>
            </a:xfrm>
            <a:prstGeom prst="rect">
              <a:avLst/>
            </a:prstGeom>
          </p:spPr>
        </p:pic>
        <p:sp>
          <p:nvSpPr>
            <p:cNvPr id="13" name="CuadroTexto 12"/>
            <p:cNvSpPr txBox="1"/>
            <p:nvPr/>
          </p:nvSpPr>
          <p:spPr>
            <a:xfrm>
              <a:off x="187215" y="4760068"/>
              <a:ext cx="5664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800" dirty="0" smtClean="0"/>
                <a:t>Escuela </a:t>
              </a:r>
            </a:p>
            <a:p>
              <a:pPr algn="ctr"/>
              <a:r>
                <a:rPr lang="es-ES_tradnl" sz="800" dirty="0" smtClean="0"/>
                <a:t>BABEL</a:t>
              </a:r>
              <a:endParaRPr lang="es-ES" sz="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1505" y="491958"/>
            <a:ext cx="7053542" cy="612440"/>
          </a:xfrm>
        </p:spPr>
        <p:txBody>
          <a:bodyPr>
            <a:normAutofit fontScale="90000"/>
          </a:bodyPr>
          <a:lstStyle/>
          <a:p>
            <a:r>
              <a:rPr lang="es-ES_tradnl" b="1" u="sng" dirty="0" smtClean="0"/>
              <a:t>Objetivos</a:t>
            </a:r>
            <a:br>
              <a:rPr lang="es-ES_tradnl" b="1" u="sng" dirty="0" smtClean="0"/>
            </a:br>
            <a:endParaRPr lang="es-ES" b="1" u="sng" dirty="0"/>
          </a:p>
        </p:txBody>
      </p:sp>
      <p:sp>
        <p:nvSpPr>
          <p:cNvPr id="4" name="Rectángulo 3"/>
          <p:cNvSpPr/>
          <p:nvPr/>
        </p:nvSpPr>
        <p:spPr>
          <a:xfrm>
            <a:off x="2708972" y="123862"/>
            <a:ext cx="630011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500" dirty="0" smtClean="0">
                <a:latin typeface="+mj-lt"/>
              </a:rPr>
              <a:t>Reflexionar </a:t>
            </a:r>
            <a:r>
              <a:rPr lang="es-ES" sz="1500" dirty="0">
                <a:latin typeface="+mj-lt"/>
              </a:rPr>
              <a:t>sobre las razones que llevan a las conductas de riesgo en </a:t>
            </a:r>
            <a:r>
              <a:rPr lang="es-ES" sz="1500" dirty="0" smtClean="0">
                <a:latin typeface="+mj-lt"/>
              </a:rPr>
              <a:t>las prácticas sexuales.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50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500" dirty="0" smtClean="0">
                <a:latin typeface="+mj-lt"/>
              </a:rPr>
              <a:t>Incentivar </a:t>
            </a:r>
            <a:r>
              <a:rPr lang="es-ES" sz="1500" dirty="0">
                <a:latin typeface="+mj-lt"/>
              </a:rPr>
              <a:t>una actitud crítica con respecto a los mensajes de los medios de comunicación relacionados con la sexualidad</a:t>
            </a:r>
            <a:r>
              <a:rPr lang="es-ES" sz="1500" dirty="0" smtClean="0">
                <a:latin typeface="+mj-lt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50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500" dirty="0" smtClean="0">
                <a:latin typeface="+mj-lt"/>
              </a:rPr>
              <a:t>Proporcionar </a:t>
            </a:r>
            <a:r>
              <a:rPr lang="es-ES" sz="1500" dirty="0">
                <a:latin typeface="+mj-lt"/>
              </a:rPr>
              <a:t>información veraz y objetiva sobre las vías de transmisión de las ITS</a:t>
            </a:r>
            <a:r>
              <a:rPr lang="es-ES" sz="1500" dirty="0" smtClean="0">
                <a:latin typeface="+mj-lt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500" dirty="0" smtClean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500" dirty="0">
                <a:latin typeface="+mj-lt"/>
              </a:rPr>
              <a:t>Analizar y detectar los mitos relacionados con el amor romántico</a:t>
            </a:r>
            <a:r>
              <a:rPr lang="es-ES" sz="1500" dirty="0" smtClean="0">
                <a:latin typeface="+mj-lt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50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500" dirty="0" smtClean="0">
                <a:latin typeface="+mj-lt"/>
              </a:rPr>
              <a:t>Conocer </a:t>
            </a:r>
            <a:r>
              <a:rPr lang="es-ES" sz="1500" dirty="0">
                <a:latin typeface="+mj-lt"/>
              </a:rPr>
              <a:t>y prevenir conductas de dependencia y cómo afecta al mantenimiento de relaciones sexuales sin </a:t>
            </a:r>
            <a:r>
              <a:rPr lang="es-ES" sz="1500" dirty="0" smtClean="0">
                <a:latin typeface="+mj-lt"/>
              </a:rPr>
              <a:t>protección.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500" dirty="0" smtClean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500" dirty="0">
                <a:latin typeface="+mj-lt"/>
              </a:rPr>
              <a:t>Reflexionar sobre los modelos de mujer y hombre ideales que están socialmente establecidos (la belleza a través de la historia y los retoques fotográficos), intentando desarrollar una opinión crítica y objetiva ante los mensajes que recibimos sobre cómo </a:t>
            </a:r>
            <a:r>
              <a:rPr lang="es-ES" sz="1500" dirty="0" smtClean="0">
                <a:latin typeface="+mj-lt"/>
              </a:rPr>
              <a:t>debemos ser.</a:t>
            </a:r>
          </a:p>
          <a:p>
            <a:pPr algn="just"/>
            <a:endParaRPr lang="es-ES" sz="1500" dirty="0">
              <a:latin typeface="+mj-lt"/>
            </a:endParaRPr>
          </a:p>
        </p:txBody>
      </p:sp>
      <p:sp>
        <p:nvSpPr>
          <p:cNvPr id="8" name="Google Shape;389;p38"/>
          <p:cNvSpPr/>
          <p:nvPr/>
        </p:nvSpPr>
        <p:spPr>
          <a:xfrm>
            <a:off x="1080514" y="1512052"/>
            <a:ext cx="1628458" cy="3348375"/>
          </a:xfrm>
          <a:custGeom>
            <a:avLst/>
            <a:gdLst/>
            <a:ahLst/>
            <a:cxnLst/>
            <a:rect l="l" t="t" r="r" b="b"/>
            <a:pathLst>
              <a:path w="39012" h="80215" extrusionOk="0">
                <a:moveTo>
                  <a:pt x="20116" y="366"/>
                </a:moveTo>
                <a:lnTo>
                  <a:pt x="20725" y="488"/>
                </a:lnTo>
                <a:lnTo>
                  <a:pt x="21274" y="731"/>
                </a:lnTo>
                <a:lnTo>
                  <a:pt x="21822" y="1036"/>
                </a:lnTo>
                <a:lnTo>
                  <a:pt x="22066" y="1219"/>
                </a:lnTo>
                <a:lnTo>
                  <a:pt x="22310" y="1524"/>
                </a:lnTo>
                <a:lnTo>
                  <a:pt x="22554" y="1768"/>
                </a:lnTo>
                <a:lnTo>
                  <a:pt x="22737" y="2072"/>
                </a:lnTo>
                <a:lnTo>
                  <a:pt x="22980" y="2743"/>
                </a:lnTo>
                <a:lnTo>
                  <a:pt x="23163" y="3413"/>
                </a:lnTo>
                <a:lnTo>
                  <a:pt x="23285" y="4206"/>
                </a:lnTo>
                <a:lnTo>
                  <a:pt x="23285" y="4998"/>
                </a:lnTo>
                <a:lnTo>
                  <a:pt x="23224" y="5791"/>
                </a:lnTo>
                <a:lnTo>
                  <a:pt x="23102" y="6583"/>
                </a:lnTo>
                <a:lnTo>
                  <a:pt x="22798" y="7924"/>
                </a:lnTo>
                <a:lnTo>
                  <a:pt x="22615" y="8533"/>
                </a:lnTo>
                <a:lnTo>
                  <a:pt x="22371" y="9204"/>
                </a:lnTo>
                <a:lnTo>
                  <a:pt x="22310" y="9326"/>
                </a:lnTo>
                <a:lnTo>
                  <a:pt x="22188" y="9509"/>
                </a:lnTo>
                <a:lnTo>
                  <a:pt x="21883" y="9752"/>
                </a:lnTo>
                <a:lnTo>
                  <a:pt x="21152" y="10179"/>
                </a:lnTo>
                <a:lnTo>
                  <a:pt x="20420" y="10606"/>
                </a:lnTo>
                <a:lnTo>
                  <a:pt x="19994" y="10789"/>
                </a:lnTo>
                <a:lnTo>
                  <a:pt x="19567" y="10850"/>
                </a:lnTo>
                <a:lnTo>
                  <a:pt x="19140" y="10850"/>
                </a:lnTo>
                <a:lnTo>
                  <a:pt x="18714" y="10667"/>
                </a:lnTo>
                <a:lnTo>
                  <a:pt x="17982" y="10240"/>
                </a:lnTo>
                <a:lnTo>
                  <a:pt x="17251" y="9813"/>
                </a:lnTo>
                <a:lnTo>
                  <a:pt x="16885" y="9570"/>
                </a:lnTo>
                <a:lnTo>
                  <a:pt x="16763" y="9387"/>
                </a:lnTo>
                <a:lnTo>
                  <a:pt x="16641" y="9265"/>
                </a:lnTo>
                <a:lnTo>
                  <a:pt x="16458" y="8777"/>
                </a:lnTo>
                <a:lnTo>
                  <a:pt x="16336" y="8351"/>
                </a:lnTo>
                <a:lnTo>
                  <a:pt x="16093" y="7497"/>
                </a:lnTo>
                <a:lnTo>
                  <a:pt x="15910" y="6705"/>
                </a:lnTo>
                <a:lnTo>
                  <a:pt x="15788" y="5912"/>
                </a:lnTo>
                <a:lnTo>
                  <a:pt x="15727" y="5120"/>
                </a:lnTo>
                <a:lnTo>
                  <a:pt x="15727" y="4328"/>
                </a:lnTo>
                <a:lnTo>
                  <a:pt x="15788" y="3474"/>
                </a:lnTo>
                <a:lnTo>
                  <a:pt x="15971" y="2804"/>
                </a:lnTo>
                <a:lnTo>
                  <a:pt x="16215" y="2194"/>
                </a:lnTo>
                <a:lnTo>
                  <a:pt x="16580" y="1585"/>
                </a:lnTo>
                <a:lnTo>
                  <a:pt x="16824" y="1341"/>
                </a:lnTo>
                <a:lnTo>
                  <a:pt x="17068" y="1097"/>
                </a:lnTo>
                <a:lnTo>
                  <a:pt x="17617" y="731"/>
                </a:lnTo>
                <a:lnTo>
                  <a:pt x="18226" y="549"/>
                </a:lnTo>
                <a:lnTo>
                  <a:pt x="18836" y="427"/>
                </a:lnTo>
                <a:lnTo>
                  <a:pt x="19506" y="366"/>
                </a:lnTo>
                <a:close/>
                <a:moveTo>
                  <a:pt x="19323" y="32732"/>
                </a:moveTo>
                <a:lnTo>
                  <a:pt x="19201" y="32854"/>
                </a:lnTo>
                <a:lnTo>
                  <a:pt x="19140" y="33037"/>
                </a:lnTo>
                <a:lnTo>
                  <a:pt x="19140" y="33219"/>
                </a:lnTo>
                <a:lnTo>
                  <a:pt x="19201" y="33341"/>
                </a:lnTo>
                <a:lnTo>
                  <a:pt x="19262" y="33463"/>
                </a:lnTo>
                <a:lnTo>
                  <a:pt x="19567" y="33463"/>
                </a:lnTo>
                <a:lnTo>
                  <a:pt x="19628" y="33341"/>
                </a:lnTo>
                <a:lnTo>
                  <a:pt x="19689" y="33280"/>
                </a:lnTo>
                <a:lnTo>
                  <a:pt x="19628" y="33097"/>
                </a:lnTo>
                <a:lnTo>
                  <a:pt x="19506" y="33280"/>
                </a:lnTo>
                <a:lnTo>
                  <a:pt x="19445" y="33280"/>
                </a:lnTo>
                <a:lnTo>
                  <a:pt x="19384" y="33097"/>
                </a:lnTo>
                <a:lnTo>
                  <a:pt x="19384" y="32915"/>
                </a:lnTo>
                <a:lnTo>
                  <a:pt x="19384" y="32854"/>
                </a:lnTo>
                <a:lnTo>
                  <a:pt x="19445" y="32793"/>
                </a:lnTo>
                <a:lnTo>
                  <a:pt x="19384" y="32732"/>
                </a:lnTo>
                <a:close/>
                <a:moveTo>
                  <a:pt x="5060" y="39437"/>
                </a:moveTo>
                <a:lnTo>
                  <a:pt x="4877" y="39619"/>
                </a:lnTo>
                <a:lnTo>
                  <a:pt x="4512" y="40046"/>
                </a:lnTo>
                <a:lnTo>
                  <a:pt x="4085" y="40412"/>
                </a:lnTo>
                <a:lnTo>
                  <a:pt x="3597" y="40717"/>
                </a:lnTo>
                <a:lnTo>
                  <a:pt x="3110" y="40960"/>
                </a:lnTo>
                <a:lnTo>
                  <a:pt x="3414" y="40960"/>
                </a:lnTo>
                <a:lnTo>
                  <a:pt x="3780" y="40899"/>
                </a:lnTo>
                <a:lnTo>
                  <a:pt x="4085" y="40778"/>
                </a:lnTo>
                <a:lnTo>
                  <a:pt x="4329" y="40534"/>
                </a:lnTo>
                <a:lnTo>
                  <a:pt x="4572" y="40290"/>
                </a:lnTo>
                <a:lnTo>
                  <a:pt x="4755" y="40046"/>
                </a:lnTo>
                <a:lnTo>
                  <a:pt x="4938" y="39741"/>
                </a:lnTo>
                <a:lnTo>
                  <a:pt x="5060" y="39437"/>
                </a:lnTo>
                <a:close/>
                <a:moveTo>
                  <a:pt x="33952" y="39437"/>
                </a:moveTo>
                <a:lnTo>
                  <a:pt x="34074" y="39741"/>
                </a:lnTo>
                <a:lnTo>
                  <a:pt x="34196" y="40046"/>
                </a:lnTo>
                <a:lnTo>
                  <a:pt x="34440" y="40290"/>
                </a:lnTo>
                <a:lnTo>
                  <a:pt x="34683" y="40534"/>
                </a:lnTo>
                <a:lnTo>
                  <a:pt x="34927" y="40778"/>
                </a:lnTo>
                <a:lnTo>
                  <a:pt x="35232" y="40899"/>
                </a:lnTo>
                <a:lnTo>
                  <a:pt x="35598" y="40960"/>
                </a:lnTo>
                <a:lnTo>
                  <a:pt x="35903" y="40960"/>
                </a:lnTo>
                <a:lnTo>
                  <a:pt x="35537" y="40839"/>
                </a:lnTo>
                <a:lnTo>
                  <a:pt x="35232" y="40656"/>
                </a:lnTo>
                <a:lnTo>
                  <a:pt x="35171" y="40595"/>
                </a:lnTo>
                <a:lnTo>
                  <a:pt x="34805" y="40351"/>
                </a:lnTo>
                <a:lnTo>
                  <a:pt x="34501" y="40046"/>
                </a:lnTo>
                <a:lnTo>
                  <a:pt x="33952" y="39437"/>
                </a:lnTo>
                <a:close/>
                <a:moveTo>
                  <a:pt x="15361" y="56138"/>
                </a:moveTo>
                <a:lnTo>
                  <a:pt x="15178" y="56442"/>
                </a:lnTo>
                <a:lnTo>
                  <a:pt x="15117" y="56747"/>
                </a:lnTo>
                <a:lnTo>
                  <a:pt x="15117" y="57052"/>
                </a:lnTo>
                <a:lnTo>
                  <a:pt x="15178" y="57418"/>
                </a:lnTo>
                <a:lnTo>
                  <a:pt x="15239" y="57722"/>
                </a:lnTo>
                <a:lnTo>
                  <a:pt x="15422" y="57966"/>
                </a:lnTo>
                <a:lnTo>
                  <a:pt x="15605" y="58210"/>
                </a:lnTo>
                <a:lnTo>
                  <a:pt x="15849" y="58454"/>
                </a:lnTo>
                <a:lnTo>
                  <a:pt x="16154" y="58576"/>
                </a:lnTo>
                <a:lnTo>
                  <a:pt x="16458" y="58698"/>
                </a:lnTo>
                <a:lnTo>
                  <a:pt x="16824" y="58698"/>
                </a:lnTo>
                <a:lnTo>
                  <a:pt x="17129" y="58637"/>
                </a:lnTo>
                <a:lnTo>
                  <a:pt x="17434" y="58576"/>
                </a:lnTo>
                <a:lnTo>
                  <a:pt x="17677" y="58393"/>
                </a:lnTo>
                <a:lnTo>
                  <a:pt x="17921" y="58210"/>
                </a:lnTo>
                <a:lnTo>
                  <a:pt x="18165" y="57905"/>
                </a:lnTo>
                <a:lnTo>
                  <a:pt x="17860" y="58149"/>
                </a:lnTo>
                <a:lnTo>
                  <a:pt x="17556" y="58332"/>
                </a:lnTo>
                <a:lnTo>
                  <a:pt x="17495" y="58332"/>
                </a:lnTo>
                <a:lnTo>
                  <a:pt x="17251" y="58454"/>
                </a:lnTo>
                <a:lnTo>
                  <a:pt x="17007" y="58515"/>
                </a:lnTo>
                <a:lnTo>
                  <a:pt x="16763" y="58515"/>
                </a:lnTo>
                <a:lnTo>
                  <a:pt x="16519" y="58454"/>
                </a:lnTo>
                <a:lnTo>
                  <a:pt x="16276" y="58393"/>
                </a:lnTo>
                <a:lnTo>
                  <a:pt x="16032" y="58271"/>
                </a:lnTo>
                <a:lnTo>
                  <a:pt x="15849" y="58088"/>
                </a:lnTo>
                <a:lnTo>
                  <a:pt x="15666" y="57905"/>
                </a:lnTo>
                <a:lnTo>
                  <a:pt x="15422" y="57540"/>
                </a:lnTo>
                <a:lnTo>
                  <a:pt x="15300" y="57052"/>
                </a:lnTo>
                <a:lnTo>
                  <a:pt x="15239" y="56625"/>
                </a:lnTo>
                <a:lnTo>
                  <a:pt x="15361" y="56138"/>
                </a:lnTo>
                <a:close/>
                <a:moveTo>
                  <a:pt x="23651" y="56138"/>
                </a:moveTo>
                <a:lnTo>
                  <a:pt x="23712" y="56442"/>
                </a:lnTo>
                <a:lnTo>
                  <a:pt x="23773" y="56747"/>
                </a:lnTo>
                <a:lnTo>
                  <a:pt x="23712" y="57052"/>
                </a:lnTo>
                <a:lnTo>
                  <a:pt x="23651" y="57357"/>
                </a:lnTo>
                <a:lnTo>
                  <a:pt x="23529" y="57601"/>
                </a:lnTo>
                <a:lnTo>
                  <a:pt x="23407" y="57905"/>
                </a:lnTo>
                <a:lnTo>
                  <a:pt x="23163" y="58088"/>
                </a:lnTo>
                <a:lnTo>
                  <a:pt x="22919" y="58271"/>
                </a:lnTo>
                <a:lnTo>
                  <a:pt x="22676" y="58393"/>
                </a:lnTo>
                <a:lnTo>
                  <a:pt x="22371" y="58454"/>
                </a:lnTo>
                <a:lnTo>
                  <a:pt x="22127" y="58515"/>
                </a:lnTo>
                <a:lnTo>
                  <a:pt x="21822" y="58454"/>
                </a:lnTo>
                <a:lnTo>
                  <a:pt x="21578" y="58393"/>
                </a:lnTo>
                <a:lnTo>
                  <a:pt x="21335" y="58271"/>
                </a:lnTo>
                <a:lnTo>
                  <a:pt x="21091" y="58088"/>
                </a:lnTo>
                <a:lnTo>
                  <a:pt x="20847" y="57905"/>
                </a:lnTo>
                <a:lnTo>
                  <a:pt x="20847" y="57905"/>
                </a:lnTo>
                <a:lnTo>
                  <a:pt x="21030" y="58210"/>
                </a:lnTo>
                <a:lnTo>
                  <a:pt x="21274" y="58393"/>
                </a:lnTo>
                <a:lnTo>
                  <a:pt x="21578" y="58576"/>
                </a:lnTo>
                <a:lnTo>
                  <a:pt x="21883" y="58637"/>
                </a:lnTo>
                <a:lnTo>
                  <a:pt x="22188" y="58698"/>
                </a:lnTo>
                <a:lnTo>
                  <a:pt x="22554" y="58698"/>
                </a:lnTo>
                <a:lnTo>
                  <a:pt x="22859" y="58576"/>
                </a:lnTo>
                <a:lnTo>
                  <a:pt x="23163" y="58454"/>
                </a:lnTo>
                <a:lnTo>
                  <a:pt x="23407" y="58210"/>
                </a:lnTo>
                <a:lnTo>
                  <a:pt x="23590" y="57966"/>
                </a:lnTo>
                <a:lnTo>
                  <a:pt x="23773" y="57722"/>
                </a:lnTo>
                <a:lnTo>
                  <a:pt x="23834" y="57357"/>
                </a:lnTo>
                <a:lnTo>
                  <a:pt x="23895" y="57052"/>
                </a:lnTo>
                <a:lnTo>
                  <a:pt x="23895" y="56747"/>
                </a:lnTo>
                <a:lnTo>
                  <a:pt x="23773" y="56442"/>
                </a:lnTo>
                <a:lnTo>
                  <a:pt x="23651" y="56138"/>
                </a:lnTo>
                <a:close/>
                <a:moveTo>
                  <a:pt x="19506" y="53273"/>
                </a:moveTo>
                <a:lnTo>
                  <a:pt x="19628" y="54309"/>
                </a:lnTo>
                <a:lnTo>
                  <a:pt x="19689" y="54858"/>
                </a:lnTo>
                <a:lnTo>
                  <a:pt x="19689" y="55406"/>
                </a:lnTo>
                <a:lnTo>
                  <a:pt x="19567" y="56442"/>
                </a:lnTo>
                <a:lnTo>
                  <a:pt x="19567" y="56930"/>
                </a:lnTo>
                <a:lnTo>
                  <a:pt x="19567" y="57418"/>
                </a:lnTo>
                <a:lnTo>
                  <a:pt x="19689" y="57844"/>
                </a:lnTo>
                <a:lnTo>
                  <a:pt x="19811" y="58210"/>
                </a:lnTo>
                <a:lnTo>
                  <a:pt x="19933" y="58454"/>
                </a:lnTo>
                <a:lnTo>
                  <a:pt x="19933" y="58698"/>
                </a:lnTo>
                <a:lnTo>
                  <a:pt x="19933" y="59246"/>
                </a:lnTo>
                <a:lnTo>
                  <a:pt x="19811" y="60283"/>
                </a:lnTo>
                <a:lnTo>
                  <a:pt x="19689" y="61319"/>
                </a:lnTo>
                <a:lnTo>
                  <a:pt x="19628" y="62843"/>
                </a:lnTo>
                <a:lnTo>
                  <a:pt x="19628" y="64305"/>
                </a:lnTo>
                <a:lnTo>
                  <a:pt x="19567" y="65281"/>
                </a:lnTo>
                <a:lnTo>
                  <a:pt x="19628" y="66195"/>
                </a:lnTo>
                <a:lnTo>
                  <a:pt x="19750" y="68267"/>
                </a:lnTo>
                <a:lnTo>
                  <a:pt x="19750" y="69486"/>
                </a:lnTo>
                <a:lnTo>
                  <a:pt x="19689" y="70645"/>
                </a:lnTo>
                <a:lnTo>
                  <a:pt x="19506" y="73022"/>
                </a:lnTo>
                <a:lnTo>
                  <a:pt x="19323" y="70888"/>
                </a:lnTo>
                <a:lnTo>
                  <a:pt x="19262" y="69791"/>
                </a:lnTo>
                <a:lnTo>
                  <a:pt x="19262" y="68694"/>
                </a:lnTo>
                <a:lnTo>
                  <a:pt x="19323" y="67658"/>
                </a:lnTo>
                <a:lnTo>
                  <a:pt x="19384" y="66561"/>
                </a:lnTo>
                <a:lnTo>
                  <a:pt x="19445" y="65464"/>
                </a:lnTo>
                <a:lnTo>
                  <a:pt x="19384" y="64366"/>
                </a:lnTo>
                <a:lnTo>
                  <a:pt x="19323" y="62599"/>
                </a:lnTo>
                <a:lnTo>
                  <a:pt x="19323" y="61745"/>
                </a:lnTo>
                <a:lnTo>
                  <a:pt x="19262" y="60831"/>
                </a:lnTo>
                <a:lnTo>
                  <a:pt x="19140" y="59612"/>
                </a:lnTo>
                <a:lnTo>
                  <a:pt x="19079" y="59002"/>
                </a:lnTo>
                <a:lnTo>
                  <a:pt x="19079" y="58698"/>
                </a:lnTo>
                <a:lnTo>
                  <a:pt x="19079" y="58393"/>
                </a:lnTo>
                <a:lnTo>
                  <a:pt x="19262" y="57844"/>
                </a:lnTo>
                <a:lnTo>
                  <a:pt x="19384" y="57235"/>
                </a:lnTo>
                <a:lnTo>
                  <a:pt x="19445" y="56625"/>
                </a:lnTo>
                <a:lnTo>
                  <a:pt x="19384" y="56016"/>
                </a:lnTo>
                <a:lnTo>
                  <a:pt x="19384" y="55345"/>
                </a:lnTo>
                <a:lnTo>
                  <a:pt x="19384" y="54614"/>
                </a:lnTo>
                <a:lnTo>
                  <a:pt x="19506" y="53273"/>
                </a:lnTo>
                <a:close/>
                <a:moveTo>
                  <a:pt x="21883" y="10118"/>
                </a:moveTo>
                <a:lnTo>
                  <a:pt x="22066" y="12191"/>
                </a:lnTo>
                <a:lnTo>
                  <a:pt x="22066" y="12313"/>
                </a:lnTo>
                <a:lnTo>
                  <a:pt x="22127" y="12434"/>
                </a:lnTo>
                <a:lnTo>
                  <a:pt x="22371" y="12617"/>
                </a:lnTo>
                <a:lnTo>
                  <a:pt x="22676" y="12739"/>
                </a:lnTo>
                <a:lnTo>
                  <a:pt x="23224" y="13105"/>
                </a:lnTo>
                <a:lnTo>
                  <a:pt x="24321" y="13836"/>
                </a:lnTo>
                <a:lnTo>
                  <a:pt x="22493" y="14141"/>
                </a:lnTo>
                <a:lnTo>
                  <a:pt x="22493" y="14141"/>
                </a:lnTo>
                <a:lnTo>
                  <a:pt x="24139" y="14080"/>
                </a:lnTo>
                <a:lnTo>
                  <a:pt x="25784" y="14080"/>
                </a:lnTo>
                <a:lnTo>
                  <a:pt x="26638" y="14141"/>
                </a:lnTo>
                <a:lnTo>
                  <a:pt x="27491" y="14324"/>
                </a:lnTo>
                <a:lnTo>
                  <a:pt x="27918" y="14446"/>
                </a:lnTo>
                <a:lnTo>
                  <a:pt x="28344" y="14629"/>
                </a:lnTo>
                <a:lnTo>
                  <a:pt x="28710" y="14812"/>
                </a:lnTo>
                <a:lnTo>
                  <a:pt x="29015" y="15055"/>
                </a:lnTo>
                <a:lnTo>
                  <a:pt x="29320" y="15421"/>
                </a:lnTo>
                <a:lnTo>
                  <a:pt x="29563" y="15787"/>
                </a:lnTo>
                <a:lnTo>
                  <a:pt x="29990" y="16518"/>
                </a:lnTo>
                <a:lnTo>
                  <a:pt x="30356" y="17311"/>
                </a:lnTo>
                <a:lnTo>
                  <a:pt x="30539" y="17676"/>
                </a:lnTo>
                <a:lnTo>
                  <a:pt x="30600" y="18103"/>
                </a:lnTo>
                <a:lnTo>
                  <a:pt x="30661" y="19017"/>
                </a:lnTo>
                <a:lnTo>
                  <a:pt x="30661" y="19932"/>
                </a:lnTo>
                <a:lnTo>
                  <a:pt x="30600" y="20846"/>
                </a:lnTo>
                <a:lnTo>
                  <a:pt x="30600" y="21151"/>
                </a:lnTo>
                <a:lnTo>
                  <a:pt x="30661" y="21455"/>
                </a:lnTo>
                <a:lnTo>
                  <a:pt x="30965" y="23345"/>
                </a:lnTo>
                <a:lnTo>
                  <a:pt x="31209" y="25235"/>
                </a:lnTo>
                <a:lnTo>
                  <a:pt x="31270" y="26149"/>
                </a:lnTo>
                <a:lnTo>
                  <a:pt x="31331" y="27063"/>
                </a:lnTo>
                <a:lnTo>
                  <a:pt x="31392" y="27429"/>
                </a:lnTo>
                <a:lnTo>
                  <a:pt x="31514" y="27795"/>
                </a:lnTo>
                <a:lnTo>
                  <a:pt x="31697" y="28160"/>
                </a:lnTo>
                <a:lnTo>
                  <a:pt x="31880" y="28465"/>
                </a:lnTo>
                <a:lnTo>
                  <a:pt x="32123" y="28770"/>
                </a:lnTo>
                <a:lnTo>
                  <a:pt x="32245" y="29136"/>
                </a:lnTo>
                <a:lnTo>
                  <a:pt x="32550" y="29928"/>
                </a:lnTo>
                <a:lnTo>
                  <a:pt x="32916" y="30781"/>
                </a:lnTo>
                <a:lnTo>
                  <a:pt x="33160" y="31696"/>
                </a:lnTo>
                <a:lnTo>
                  <a:pt x="33343" y="32366"/>
                </a:lnTo>
                <a:lnTo>
                  <a:pt x="33464" y="33097"/>
                </a:lnTo>
                <a:lnTo>
                  <a:pt x="33647" y="34499"/>
                </a:lnTo>
                <a:lnTo>
                  <a:pt x="33830" y="35536"/>
                </a:lnTo>
                <a:lnTo>
                  <a:pt x="34074" y="36511"/>
                </a:lnTo>
                <a:lnTo>
                  <a:pt x="34379" y="37547"/>
                </a:lnTo>
                <a:lnTo>
                  <a:pt x="34805" y="38461"/>
                </a:lnTo>
                <a:lnTo>
                  <a:pt x="34440" y="38522"/>
                </a:lnTo>
                <a:lnTo>
                  <a:pt x="34257" y="38644"/>
                </a:lnTo>
                <a:lnTo>
                  <a:pt x="34135" y="38705"/>
                </a:lnTo>
                <a:lnTo>
                  <a:pt x="34135" y="38827"/>
                </a:lnTo>
                <a:lnTo>
                  <a:pt x="34196" y="38888"/>
                </a:lnTo>
                <a:lnTo>
                  <a:pt x="34501" y="38827"/>
                </a:lnTo>
                <a:lnTo>
                  <a:pt x="34866" y="38705"/>
                </a:lnTo>
                <a:lnTo>
                  <a:pt x="35293" y="38705"/>
                </a:lnTo>
                <a:lnTo>
                  <a:pt x="35720" y="38766"/>
                </a:lnTo>
                <a:lnTo>
                  <a:pt x="36085" y="39010"/>
                </a:lnTo>
                <a:lnTo>
                  <a:pt x="36512" y="39376"/>
                </a:lnTo>
                <a:lnTo>
                  <a:pt x="36878" y="39802"/>
                </a:lnTo>
                <a:lnTo>
                  <a:pt x="37609" y="40717"/>
                </a:lnTo>
                <a:lnTo>
                  <a:pt x="37975" y="41143"/>
                </a:lnTo>
                <a:lnTo>
                  <a:pt x="38402" y="41509"/>
                </a:lnTo>
                <a:lnTo>
                  <a:pt x="38706" y="41753"/>
                </a:lnTo>
                <a:lnTo>
                  <a:pt x="38767" y="41814"/>
                </a:lnTo>
                <a:lnTo>
                  <a:pt x="38767" y="41875"/>
                </a:lnTo>
                <a:lnTo>
                  <a:pt x="38706" y="41936"/>
                </a:lnTo>
                <a:lnTo>
                  <a:pt x="38585" y="41997"/>
                </a:lnTo>
                <a:lnTo>
                  <a:pt x="38219" y="41997"/>
                </a:lnTo>
                <a:lnTo>
                  <a:pt x="37853" y="41875"/>
                </a:lnTo>
                <a:lnTo>
                  <a:pt x="37609" y="41753"/>
                </a:lnTo>
                <a:lnTo>
                  <a:pt x="37365" y="41570"/>
                </a:lnTo>
                <a:lnTo>
                  <a:pt x="37000" y="41204"/>
                </a:lnTo>
                <a:lnTo>
                  <a:pt x="36817" y="41082"/>
                </a:lnTo>
                <a:lnTo>
                  <a:pt x="36634" y="41021"/>
                </a:lnTo>
                <a:lnTo>
                  <a:pt x="36451" y="40960"/>
                </a:lnTo>
                <a:lnTo>
                  <a:pt x="36390" y="41021"/>
                </a:lnTo>
                <a:lnTo>
                  <a:pt x="36329" y="41143"/>
                </a:lnTo>
                <a:lnTo>
                  <a:pt x="36390" y="41326"/>
                </a:lnTo>
                <a:lnTo>
                  <a:pt x="36451" y="41570"/>
                </a:lnTo>
                <a:lnTo>
                  <a:pt x="36695" y="42119"/>
                </a:lnTo>
                <a:lnTo>
                  <a:pt x="37000" y="42667"/>
                </a:lnTo>
                <a:lnTo>
                  <a:pt x="37609" y="43764"/>
                </a:lnTo>
                <a:lnTo>
                  <a:pt x="37792" y="44069"/>
                </a:lnTo>
                <a:lnTo>
                  <a:pt x="37853" y="44191"/>
                </a:lnTo>
                <a:lnTo>
                  <a:pt x="37914" y="44374"/>
                </a:lnTo>
                <a:lnTo>
                  <a:pt x="37914" y="44496"/>
                </a:lnTo>
                <a:lnTo>
                  <a:pt x="37853" y="44557"/>
                </a:lnTo>
                <a:lnTo>
                  <a:pt x="37792" y="44557"/>
                </a:lnTo>
                <a:lnTo>
                  <a:pt x="37670" y="44496"/>
                </a:lnTo>
                <a:lnTo>
                  <a:pt x="37487" y="44374"/>
                </a:lnTo>
                <a:lnTo>
                  <a:pt x="37365" y="44252"/>
                </a:lnTo>
                <a:lnTo>
                  <a:pt x="36756" y="43399"/>
                </a:lnTo>
                <a:lnTo>
                  <a:pt x="36512" y="42972"/>
                </a:lnTo>
                <a:lnTo>
                  <a:pt x="36146" y="42606"/>
                </a:lnTo>
                <a:lnTo>
                  <a:pt x="36024" y="42545"/>
                </a:lnTo>
                <a:lnTo>
                  <a:pt x="35842" y="42484"/>
                </a:lnTo>
                <a:lnTo>
                  <a:pt x="35781" y="42606"/>
                </a:lnTo>
                <a:lnTo>
                  <a:pt x="35720" y="42789"/>
                </a:lnTo>
                <a:lnTo>
                  <a:pt x="35781" y="43094"/>
                </a:lnTo>
                <a:lnTo>
                  <a:pt x="35842" y="43399"/>
                </a:lnTo>
                <a:lnTo>
                  <a:pt x="36207" y="44496"/>
                </a:lnTo>
                <a:lnTo>
                  <a:pt x="36390" y="44861"/>
                </a:lnTo>
                <a:lnTo>
                  <a:pt x="36512" y="45288"/>
                </a:lnTo>
                <a:lnTo>
                  <a:pt x="36512" y="45471"/>
                </a:lnTo>
                <a:lnTo>
                  <a:pt x="36451" y="45593"/>
                </a:lnTo>
                <a:lnTo>
                  <a:pt x="36390" y="45654"/>
                </a:lnTo>
                <a:lnTo>
                  <a:pt x="36329" y="45715"/>
                </a:lnTo>
                <a:lnTo>
                  <a:pt x="36268" y="45654"/>
                </a:lnTo>
                <a:lnTo>
                  <a:pt x="36207" y="45593"/>
                </a:lnTo>
                <a:lnTo>
                  <a:pt x="36024" y="45410"/>
                </a:lnTo>
                <a:lnTo>
                  <a:pt x="35964" y="45166"/>
                </a:lnTo>
                <a:lnTo>
                  <a:pt x="35781" y="44739"/>
                </a:lnTo>
                <a:lnTo>
                  <a:pt x="35354" y="43642"/>
                </a:lnTo>
                <a:lnTo>
                  <a:pt x="35232" y="43216"/>
                </a:lnTo>
                <a:lnTo>
                  <a:pt x="35110" y="42972"/>
                </a:lnTo>
                <a:lnTo>
                  <a:pt x="35049" y="42911"/>
                </a:lnTo>
                <a:lnTo>
                  <a:pt x="34866" y="42911"/>
                </a:lnTo>
                <a:lnTo>
                  <a:pt x="34805" y="42972"/>
                </a:lnTo>
                <a:lnTo>
                  <a:pt x="34744" y="43216"/>
                </a:lnTo>
                <a:lnTo>
                  <a:pt x="34744" y="43642"/>
                </a:lnTo>
                <a:lnTo>
                  <a:pt x="34805" y="44739"/>
                </a:lnTo>
                <a:lnTo>
                  <a:pt x="34805" y="45166"/>
                </a:lnTo>
                <a:lnTo>
                  <a:pt x="34805" y="45410"/>
                </a:lnTo>
                <a:lnTo>
                  <a:pt x="34683" y="45593"/>
                </a:lnTo>
                <a:lnTo>
                  <a:pt x="34623" y="45654"/>
                </a:lnTo>
                <a:lnTo>
                  <a:pt x="34562" y="45593"/>
                </a:lnTo>
                <a:lnTo>
                  <a:pt x="34440" y="45349"/>
                </a:lnTo>
                <a:lnTo>
                  <a:pt x="34379" y="44800"/>
                </a:lnTo>
                <a:lnTo>
                  <a:pt x="34318" y="44130"/>
                </a:lnTo>
                <a:lnTo>
                  <a:pt x="34318" y="43825"/>
                </a:lnTo>
                <a:lnTo>
                  <a:pt x="34196" y="43338"/>
                </a:lnTo>
                <a:lnTo>
                  <a:pt x="34135" y="43094"/>
                </a:lnTo>
                <a:lnTo>
                  <a:pt x="34013" y="42911"/>
                </a:lnTo>
                <a:lnTo>
                  <a:pt x="33891" y="42850"/>
                </a:lnTo>
                <a:lnTo>
                  <a:pt x="33708" y="42911"/>
                </a:lnTo>
                <a:lnTo>
                  <a:pt x="33647" y="42972"/>
                </a:lnTo>
                <a:lnTo>
                  <a:pt x="33586" y="43094"/>
                </a:lnTo>
                <a:lnTo>
                  <a:pt x="33586" y="43338"/>
                </a:lnTo>
                <a:lnTo>
                  <a:pt x="33586" y="43825"/>
                </a:lnTo>
                <a:lnTo>
                  <a:pt x="33647" y="44252"/>
                </a:lnTo>
                <a:lnTo>
                  <a:pt x="33647" y="44618"/>
                </a:lnTo>
                <a:lnTo>
                  <a:pt x="33647" y="44800"/>
                </a:lnTo>
                <a:lnTo>
                  <a:pt x="33586" y="44983"/>
                </a:lnTo>
                <a:lnTo>
                  <a:pt x="33525" y="45044"/>
                </a:lnTo>
                <a:lnTo>
                  <a:pt x="33464" y="45044"/>
                </a:lnTo>
                <a:lnTo>
                  <a:pt x="33403" y="44983"/>
                </a:lnTo>
                <a:lnTo>
                  <a:pt x="33343" y="44922"/>
                </a:lnTo>
                <a:lnTo>
                  <a:pt x="33282" y="44679"/>
                </a:lnTo>
                <a:lnTo>
                  <a:pt x="33221" y="44435"/>
                </a:lnTo>
                <a:lnTo>
                  <a:pt x="33221" y="43886"/>
                </a:lnTo>
                <a:lnTo>
                  <a:pt x="33099" y="42667"/>
                </a:lnTo>
                <a:lnTo>
                  <a:pt x="33099" y="42423"/>
                </a:lnTo>
                <a:lnTo>
                  <a:pt x="33038" y="42240"/>
                </a:lnTo>
                <a:lnTo>
                  <a:pt x="32794" y="41509"/>
                </a:lnTo>
                <a:lnTo>
                  <a:pt x="32550" y="40717"/>
                </a:lnTo>
                <a:lnTo>
                  <a:pt x="32489" y="40412"/>
                </a:lnTo>
                <a:lnTo>
                  <a:pt x="32428" y="40046"/>
                </a:lnTo>
                <a:lnTo>
                  <a:pt x="32489" y="39863"/>
                </a:lnTo>
                <a:lnTo>
                  <a:pt x="32550" y="39741"/>
                </a:lnTo>
                <a:lnTo>
                  <a:pt x="32611" y="39619"/>
                </a:lnTo>
                <a:lnTo>
                  <a:pt x="32794" y="39498"/>
                </a:lnTo>
                <a:lnTo>
                  <a:pt x="32855" y="39437"/>
                </a:lnTo>
                <a:lnTo>
                  <a:pt x="32916" y="39376"/>
                </a:lnTo>
                <a:lnTo>
                  <a:pt x="32855" y="39315"/>
                </a:lnTo>
                <a:lnTo>
                  <a:pt x="32794" y="39254"/>
                </a:lnTo>
                <a:lnTo>
                  <a:pt x="32672" y="39254"/>
                </a:lnTo>
                <a:lnTo>
                  <a:pt x="32489" y="39376"/>
                </a:lnTo>
                <a:lnTo>
                  <a:pt x="32062" y="38400"/>
                </a:lnTo>
                <a:lnTo>
                  <a:pt x="31636" y="37364"/>
                </a:lnTo>
                <a:lnTo>
                  <a:pt x="30722" y="35414"/>
                </a:lnTo>
                <a:lnTo>
                  <a:pt x="29746" y="33463"/>
                </a:lnTo>
                <a:lnTo>
                  <a:pt x="29381" y="32488"/>
                </a:lnTo>
                <a:lnTo>
                  <a:pt x="28954" y="31452"/>
                </a:lnTo>
                <a:lnTo>
                  <a:pt x="28649" y="30355"/>
                </a:lnTo>
                <a:lnTo>
                  <a:pt x="28466" y="29257"/>
                </a:lnTo>
                <a:lnTo>
                  <a:pt x="28161" y="28160"/>
                </a:lnTo>
                <a:lnTo>
                  <a:pt x="27796" y="27063"/>
                </a:lnTo>
                <a:lnTo>
                  <a:pt x="27064" y="25356"/>
                </a:lnTo>
                <a:lnTo>
                  <a:pt x="27064" y="25174"/>
                </a:lnTo>
                <a:lnTo>
                  <a:pt x="27064" y="24991"/>
                </a:lnTo>
                <a:lnTo>
                  <a:pt x="27125" y="24747"/>
                </a:lnTo>
                <a:lnTo>
                  <a:pt x="27247" y="24625"/>
                </a:lnTo>
                <a:lnTo>
                  <a:pt x="27369" y="24503"/>
                </a:lnTo>
                <a:lnTo>
                  <a:pt x="27491" y="24259"/>
                </a:lnTo>
                <a:lnTo>
                  <a:pt x="27613" y="23955"/>
                </a:lnTo>
                <a:lnTo>
                  <a:pt x="27796" y="23345"/>
                </a:lnTo>
                <a:lnTo>
                  <a:pt x="27857" y="22735"/>
                </a:lnTo>
                <a:lnTo>
                  <a:pt x="27796" y="22126"/>
                </a:lnTo>
                <a:lnTo>
                  <a:pt x="27735" y="21455"/>
                </a:lnTo>
                <a:lnTo>
                  <a:pt x="27613" y="20846"/>
                </a:lnTo>
                <a:lnTo>
                  <a:pt x="27491" y="20541"/>
                </a:lnTo>
                <a:lnTo>
                  <a:pt x="27430" y="20236"/>
                </a:lnTo>
                <a:lnTo>
                  <a:pt x="27491" y="19566"/>
                </a:lnTo>
                <a:lnTo>
                  <a:pt x="27369" y="20175"/>
                </a:lnTo>
                <a:lnTo>
                  <a:pt x="27369" y="20358"/>
                </a:lnTo>
                <a:lnTo>
                  <a:pt x="27369" y="20602"/>
                </a:lnTo>
                <a:lnTo>
                  <a:pt x="27491" y="21212"/>
                </a:lnTo>
                <a:lnTo>
                  <a:pt x="27552" y="21821"/>
                </a:lnTo>
                <a:lnTo>
                  <a:pt x="27552" y="22370"/>
                </a:lnTo>
                <a:lnTo>
                  <a:pt x="27552" y="22979"/>
                </a:lnTo>
                <a:lnTo>
                  <a:pt x="27430" y="23589"/>
                </a:lnTo>
                <a:lnTo>
                  <a:pt x="27308" y="23833"/>
                </a:lnTo>
                <a:lnTo>
                  <a:pt x="27186" y="24076"/>
                </a:lnTo>
                <a:lnTo>
                  <a:pt x="27003" y="24320"/>
                </a:lnTo>
                <a:lnTo>
                  <a:pt x="26820" y="24503"/>
                </a:lnTo>
                <a:lnTo>
                  <a:pt x="26577" y="24686"/>
                </a:lnTo>
                <a:lnTo>
                  <a:pt x="26333" y="24808"/>
                </a:lnTo>
                <a:lnTo>
                  <a:pt x="25784" y="24991"/>
                </a:lnTo>
                <a:lnTo>
                  <a:pt x="25236" y="25052"/>
                </a:lnTo>
                <a:lnTo>
                  <a:pt x="24017" y="25235"/>
                </a:lnTo>
                <a:lnTo>
                  <a:pt x="23468" y="25295"/>
                </a:lnTo>
                <a:lnTo>
                  <a:pt x="22798" y="25295"/>
                </a:lnTo>
                <a:lnTo>
                  <a:pt x="22615" y="25235"/>
                </a:lnTo>
                <a:lnTo>
                  <a:pt x="22493" y="25174"/>
                </a:lnTo>
                <a:lnTo>
                  <a:pt x="22188" y="24991"/>
                </a:lnTo>
                <a:lnTo>
                  <a:pt x="21639" y="24625"/>
                </a:lnTo>
                <a:lnTo>
                  <a:pt x="20359" y="23894"/>
                </a:lnTo>
                <a:lnTo>
                  <a:pt x="20359" y="23894"/>
                </a:lnTo>
                <a:lnTo>
                  <a:pt x="21883" y="24991"/>
                </a:lnTo>
                <a:lnTo>
                  <a:pt x="22249" y="25295"/>
                </a:lnTo>
                <a:lnTo>
                  <a:pt x="22432" y="25417"/>
                </a:lnTo>
                <a:lnTo>
                  <a:pt x="22615" y="25539"/>
                </a:lnTo>
                <a:lnTo>
                  <a:pt x="22798" y="25600"/>
                </a:lnTo>
                <a:lnTo>
                  <a:pt x="23285" y="25600"/>
                </a:lnTo>
                <a:lnTo>
                  <a:pt x="24260" y="25539"/>
                </a:lnTo>
                <a:lnTo>
                  <a:pt x="25175" y="25417"/>
                </a:lnTo>
                <a:lnTo>
                  <a:pt x="26028" y="25295"/>
                </a:lnTo>
                <a:lnTo>
                  <a:pt x="26394" y="25174"/>
                </a:lnTo>
                <a:lnTo>
                  <a:pt x="26820" y="24991"/>
                </a:lnTo>
                <a:lnTo>
                  <a:pt x="26699" y="25539"/>
                </a:lnTo>
                <a:lnTo>
                  <a:pt x="25845" y="28099"/>
                </a:lnTo>
                <a:lnTo>
                  <a:pt x="25784" y="28282"/>
                </a:lnTo>
                <a:lnTo>
                  <a:pt x="25723" y="28709"/>
                </a:lnTo>
                <a:lnTo>
                  <a:pt x="25723" y="30416"/>
                </a:lnTo>
                <a:lnTo>
                  <a:pt x="25784" y="32610"/>
                </a:lnTo>
                <a:lnTo>
                  <a:pt x="25784" y="32976"/>
                </a:lnTo>
                <a:lnTo>
                  <a:pt x="25723" y="33280"/>
                </a:lnTo>
                <a:lnTo>
                  <a:pt x="25662" y="33585"/>
                </a:lnTo>
                <a:lnTo>
                  <a:pt x="25723" y="33890"/>
                </a:lnTo>
                <a:lnTo>
                  <a:pt x="25784" y="34195"/>
                </a:lnTo>
                <a:lnTo>
                  <a:pt x="25967" y="35109"/>
                </a:lnTo>
                <a:lnTo>
                  <a:pt x="26272" y="36877"/>
                </a:lnTo>
                <a:lnTo>
                  <a:pt x="26394" y="37730"/>
                </a:lnTo>
                <a:lnTo>
                  <a:pt x="26516" y="38644"/>
                </a:lnTo>
                <a:lnTo>
                  <a:pt x="26516" y="40412"/>
                </a:lnTo>
                <a:lnTo>
                  <a:pt x="26455" y="42240"/>
                </a:lnTo>
                <a:lnTo>
                  <a:pt x="26333" y="44008"/>
                </a:lnTo>
                <a:lnTo>
                  <a:pt x="26211" y="45776"/>
                </a:lnTo>
                <a:lnTo>
                  <a:pt x="26028" y="47543"/>
                </a:lnTo>
                <a:lnTo>
                  <a:pt x="25784" y="49311"/>
                </a:lnTo>
                <a:lnTo>
                  <a:pt x="25419" y="51079"/>
                </a:lnTo>
                <a:lnTo>
                  <a:pt x="24992" y="52846"/>
                </a:lnTo>
                <a:lnTo>
                  <a:pt x="24565" y="54553"/>
                </a:lnTo>
                <a:lnTo>
                  <a:pt x="24382" y="55406"/>
                </a:lnTo>
                <a:lnTo>
                  <a:pt x="24260" y="56260"/>
                </a:lnTo>
                <a:lnTo>
                  <a:pt x="24199" y="57235"/>
                </a:lnTo>
                <a:lnTo>
                  <a:pt x="24321" y="58210"/>
                </a:lnTo>
                <a:lnTo>
                  <a:pt x="24504" y="59063"/>
                </a:lnTo>
                <a:lnTo>
                  <a:pt x="24687" y="59917"/>
                </a:lnTo>
                <a:lnTo>
                  <a:pt x="24870" y="60770"/>
                </a:lnTo>
                <a:lnTo>
                  <a:pt x="25053" y="61684"/>
                </a:lnTo>
                <a:lnTo>
                  <a:pt x="25114" y="62538"/>
                </a:lnTo>
                <a:lnTo>
                  <a:pt x="25053" y="63391"/>
                </a:lnTo>
                <a:lnTo>
                  <a:pt x="24992" y="64244"/>
                </a:lnTo>
                <a:lnTo>
                  <a:pt x="24870" y="65098"/>
                </a:lnTo>
                <a:lnTo>
                  <a:pt x="24565" y="66317"/>
                </a:lnTo>
                <a:lnTo>
                  <a:pt x="24260" y="67475"/>
                </a:lnTo>
                <a:lnTo>
                  <a:pt x="23529" y="69791"/>
                </a:lnTo>
                <a:lnTo>
                  <a:pt x="22493" y="73326"/>
                </a:lnTo>
                <a:lnTo>
                  <a:pt x="22127" y="74789"/>
                </a:lnTo>
                <a:lnTo>
                  <a:pt x="22005" y="75216"/>
                </a:lnTo>
                <a:lnTo>
                  <a:pt x="22005" y="75460"/>
                </a:lnTo>
                <a:lnTo>
                  <a:pt x="22005" y="75704"/>
                </a:lnTo>
                <a:lnTo>
                  <a:pt x="22066" y="75947"/>
                </a:lnTo>
                <a:lnTo>
                  <a:pt x="22188" y="76252"/>
                </a:lnTo>
                <a:lnTo>
                  <a:pt x="22432" y="76740"/>
                </a:lnTo>
                <a:lnTo>
                  <a:pt x="22859" y="77410"/>
                </a:lnTo>
                <a:lnTo>
                  <a:pt x="23285" y="78081"/>
                </a:lnTo>
                <a:lnTo>
                  <a:pt x="23529" y="78386"/>
                </a:lnTo>
                <a:lnTo>
                  <a:pt x="23773" y="78568"/>
                </a:lnTo>
                <a:lnTo>
                  <a:pt x="24199" y="78873"/>
                </a:lnTo>
                <a:lnTo>
                  <a:pt x="24321" y="78995"/>
                </a:lnTo>
                <a:lnTo>
                  <a:pt x="24321" y="79056"/>
                </a:lnTo>
                <a:lnTo>
                  <a:pt x="24260" y="79117"/>
                </a:lnTo>
                <a:lnTo>
                  <a:pt x="24199" y="79178"/>
                </a:lnTo>
                <a:lnTo>
                  <a:pt x="23956" y="79239"/>
                </a:lnTo>
                <a:lnTo>
                  <a:pt x="23773" y="79300"/>
                </a:lnTo>
                <a:lnTo>
                  <a:pt x="22919" y="79483"/>
                </a:lnTo>
                <a:lnTo>
                  <a:pt x="22493" y="79544"/>
                </a:lnTo>
                <a:lnTo>
                  <a:pt x="22005" y="79605"/>
                </a:lnTo>
                <a:lnTo>
                  <a:pt x="21700" y="79544"/>
                </a:lnTo>
                <a:lnTo>
                  <a:pt x="21578" y="79422"/>
                </a:lnTo>
                <a:lnTo>
                  <a:pt x="21518" y="79300"/>
                </a:lnTo>
                <a:lnTo>
                  <a:pt x="21457" y="78995"/>
                </a:lnTo>
                <a:lnTo>
                  <a:pt x="21396" y="78873"/>
                </a:lnTo>
                <a:lnTo>
                  <a:pt x="21335" y="78751"/>
                </a:lnTo>
                <a:lnTo>
                  <a:pt x="21213" y="78751"/>
                </a:lnTo>
                <a:lnTo>
                  <a:pt x="21213" y="78873"/>
                </a:lnTo>
                <a:lnTo>
                  <a:pt x="21274" y="79117"/>
                </a:lnTo>
                <a:lnTo>
                  <a:pt x="21335" y="79422"/>
                </a:lnTo>
                <a:lnTo>
                  <a:pt x="21335" y="79605"/>
                </a:lnTo>
                <a:lnTo>
                  <a:pt x="21274" y="79727"/>
                </a:lnTo>
                <a:lnTo>
                  <a:pt x="21213" y="79848"/>
                </a:lnTo>
                <a:lnTo>
                  <a:pt x="21030" y="79909"/>
                </a:lnTo>
                <a:lnTo>
                  <a:pt x="20725" y="79970"/>
                </a:lnTo>
                <a:lnTo>
                  <a:pt x="20359" y="79970"/>
                </a:lnTo>
                <a:lnTo>
                  <a:pt x="20177" y="79909"/>
                </a:lnTo>
                <a:lnTo>
                  <a:pt x="19994" y="79848"/>
                </a:lnTo>
                <a:lnTo>
                  <a:pt x="19811" y="79666"/>
                </a:lnTo>
                <a:lnTo>
                  <a:pt x="19750" y="79422"/>
                </a:lnTo>
                <a:lnTo>
                  <a:pt x="19628" y="78995"/>
                </a:lnTo>
                <a:lnTo>
                  <a:pt x="19628" y="78507"/>
                </a:lnTo>
                <a:lnTo>
                  <a:pt x="19628" y="78020"/>
                </a:lnTo>
                <a:lnTo>
                  <a:pt x="19628" y="75582"/>
                </a:lnTo>
                <a:lnTo>
                  <a:pt x="19689" y="74119"/>
                </a:lnTo>
                <a:lnTo>
                  <a:pt x="19811" y="72656"/>
                </a:lnTo>
                <a:lnTo>
                  <a:pt x="19994" y="71193"/>
                </a:lnTo>
                <a:lnTo>
                  <a:pt x="20055" y="69669"/>
                </a:lnTo>
                <a:lnTo>
                  <a:pt x="20116" y="68816"/>
                </a:lnTo>
                <a:lnTo>
                  <a:pt x="20055" y="67963"/>
                </a:lnTo>
                <a:lnTo>
                  <a:pt x="19933" y="66195"/>
                </a:lnTo>
                <a:lnTo>
                  <a:pt x="19933" y="64915"/>
                </a:lnTo>
                <a:lnTo>
                  <a:pt x="19994" y="63696"/>
                </a:lnTo>
                <a:lnTo>
                  <a:pt x="20055" y="62172"/>
                </a:lnTo>
                <a:lnTo>
                  <a:pt x="20116" y="60587"/>
                </a:lnTo>
                <a:lnTo>
                  <a:pt x="20238" y="59734"/>
                </a:lnTo>
                <a:lnTo>
                  <a:pt x="20298" y="58820"/>
                </a:lnTo>
                <a:lnTo>
                  <a:pt x="20298" y="58515"/>
                </a:lnTo>
                <a:lnTo>
                  <a:pt x="20238" y="58271"/>
                </a:lnTo>
                <a:lnTo>
                  <a:pt x="20055" y="57905"/>
                </a:lnTo>
                <a:lnTo>
                  <a:pt x="19933" y="57540"/>
                </a:lnTo>
                <a:lnTo>
                  <a:pt x="19872" y="57113"/>
                </a:lnTo>
                <a:lnTo>
                  <a:pt x="19872" y="56625"/>
                </a:lnTo>
                <a:lnTo>
                  <a:pt x="19933" y="55772"/>
                </a:lnTo>
                <a:lnTo>
                  <a:pt x="19994" y="55345"/>
                </a:lnTo>
                <a:lnTo>
                  <a:pt x="19994" y="54919"/>
                </a:lnTo>
                <a:lnTo>
                  <a:pt x="19933" y="54065"/>
                </a:lnTo>
                <a:lnTo>
                  <a:pt x="19750" y="52359"/>
                </a:lnTo>
                <a:lnTo>
                  <a:pt x="19628" y="50652"/>
                </a:lnTo>
                <a:lnTo>
                  <a:pt x="19628" y="48275"/>
                </a:lnTo>
                <a:lnTo>
                  <a:pt x="19628" y="45898"/>
                </a:lnTo>
                <a:lnTo>
                  <a:pt x="19628" y="44130"/>
                </a:lnTo>
                <a:lnTo>
                  <a:pt x="19628" y="43338"/>
                </a:lnTo>
                <a:lnTo>
                  <a:pt x="19567" y="43155"/>
                </a:lnTo>
                <a:lnTo>
                  <a:pt x="19628" y="42911"/>
                </a:lnTo>
                <a:lnTo>
                  <a:pt x="19811" y="42911"/>
                </a:lnTo>
                <a:lnTo>
                  <a:pt x="20177" y="42789"/>
                </a:lnTo>
                <a:lnTo>
                  <a:pt x="20542" y="42667"/>
                </a:lnTo>
                <a:lnTo>
                  <a:pt x="20786" y="42423"/>
                </a:lnTo>
                <a:lnTo>
                  <a:pt x="20969" y="42119"/>
                </a:lnTo>
                <a:lnTo>
                  <a:pt x="21030" y="41814"/>
                </a:lnTo>
                <a:lnTo>
                  <a:pt x="21030" y="41509"/>
                </a:lnTo>
                <a:lnTo>
                  <a:pt x="20847" y="41936"/>
                </a:lnTo>
                <a:lnTo>
                  <a:pt x="20725" y="42119"/>
                </a:lnTo>
                <a:lnTo>
                  <a:pt x="20542" y="42301"/>
                </a:lnTo>
                <a:lnTo>
                  <a:pt x="20298" y="42423"/>
                </a:lnTo>
                <a:lnTo>
                  <a:pt x="20055" y="42484"/>
                </a:lnTo>
                <a:lnTo>
                  <a:pt x="19567" y="42545"/>
                </a:lnTo>
                <a:lnTo>
                  <a:pt x="19018" y="42484"/>
                </a:lnTo>
                <a:lnTo>
                  <a:pt x="18775" y="42423"/>
                </a:lnTo>
                <a:lnTo>
                  <a:pt x="18531" y="42301"/>
                </a:lnTo>
                <a:lnTo>
                  <a:pt x="18409" y="42119"/>
                </a:lnTo>
                <a:lnTo>
                  <a:pt x="18226" y="41936"/>
                </a:lnTo>
                <a:lnTo>
                  <a:pt x="18104" y="41509"/>
                </a:lnTo>
                <a:lnTo>
                  <a:pt x="18043" y="41753"/>
                </a:lnTo>
                <a:lnTo>
                  <a:pt x="18104" y="41997"/>
                </a:lnTo>
                <a:lnTo>
                  <a:pt x="18165" y="42240"/>
                </a:lnTo>
                <a:lnTo>
                  <a:pt x="18348" y="42484"/>
                </a:lnTo>
                <a:lnTo>
                  <a:pt x="18592" y="42667"/>
                </a:lnTo>
                <a:lnTo>
                  <a:pt x="18836" y="42789"/>
                </a:lnTo>
                <a:lnTo>
                  <a:pt x="19201" y="42850"/>
                </a:lnTo>
                <a:lnTo>
                  <a:pt x="19323" y="42911"/>
                </a:lnTo>
                <a:lnTo>
                  <a:pt x="19384" y="42911"/>
                </a:lnTo>
                <a:lnTo>
                  <a:pt x="19384" y="43033"/>
                </a:lnTo>
                <a:lnTo>
                  <a:pt x="19384" y="43094"/>
                </a:lnTo>
                <a:lnTo>
                  <a:pt x="19384" y="43642"/>
                </a:lnTo>
                <a:lnTo>
                  <a:pt x="19384" y="46324"/>
                </a:lnTo>
                <a:lnTo>
                  <a:pt x="19384" y="48458"/>
                </a:lnTo>
                <a:lnTo>
                  <a:pt x="19323" y="50652"/>
                </a:lnTo>
                <a:lnTo>
                  <a:pt x="19262" y="51993"/>
                </a:lnTo>
                <a:lnTo>
                  <a:pt x="19201" y="53395"/>
                </a:lnTo>
                <a:lnTo>
                  <a:pt x="19018" y="54858"/>
                </a:lnTo>
                <a:lnTo>
                  <a:pt x="19018" y="55528"/>
                </a:lnTo>
                <a:lnTo>
                  <a:pt x="19079" y="56260"/>
                </a:lnTo>
                <a:lnTo>
                  <a:pt x="19079" y="56930"/>
                </a:lnTo>
                <a:lnTo>
                  <a:pt x="18957" y="57662"/>
                </a:lnTo>
                <a:lnTo>
                  <a:pt x="18836" y="58149"/>
                </a:lnTo>
                <a:lnTo>
                  <a:pt x="18775" y="58393"/>
                </a:lnTo>
                <a:lnTo>
                  <a:pt x="18714" y="58637"/>
                </a:lnTo>
                <a:lnTo>
                  <a:pt x="18714" y="59368"/>
                </a:lnTo>
                <a:lnTo>
                  <a:pt x="18775" y="60100"/>
                </a:lnTo>
                <a:lnTo>
                  <a:pt x="18897" y="60831"/>
                </a:lnTo>
                <a:lnTo>
                  <a:pt x="18957" y="61563"/>
                </a:lnTo>
                <a:lnTo>
                  <a:pt x="19018" y="63818"/>
                </a:lnTo>
                <a:lnTo>
                  <a:pt x="19079" y="64854"/>
                </a:lnTo>
                <a:lnTo>
                  <a:pt x="19079" y="65829"/>
                </a:lnTo>
                <a:lnTo>
                  <a:pt x="18957" y="67292"/>
                </a:lnTo>
                <a:lnTo>
                  <a:pt x="18897" y="68755"/>
                </a:lnTo>
                <a:lnTo>
                  <a:pt x="18957" y="70218"/>
                </a:lnTo>
                <a:lnTo>
                  <a:pt x="19079" y="71681"/>
                </a:lnTo>
                <a:lnTo>
                  <a:pt x="19262" y="73144"/>
                </a:lnTo>
                <a:lnTo>
                  <a:pt x="19384" y="74606"/>
                </a:lnTo>
                <a:lnTo>
                  <a:pt x="19384" y="75886"/>
                </a:lnTo>
                <a:lnTo>
                  <a:pt x="19384" y="77959"/>
                </a:lnTo>
                <a:lnTo>
                  <a:pt x="19384" y="78873"/>
                </a:lnTo>
                <a:lnTo>
                  <a:pt x="19384" y="79178"/>
                </a:lnTo>
                <a:lnTo>
                  <a:pt x="19262" y="79422"/>
                </a:lnTo>
                <a:lnTo>
                  <a:pt x="19140" y="79727"/>
                </a:lnTo>
                <a:lnTo>
                  <a:pt x="18897" y="79909"/>
                </a:lnTo>
                <a:lnTo>
                  <a:pt x="18653" y="79970"/>
                </a:lnTo>
                <a:lnTo>
                  <a:pt x="18348" y="79970"/>
                </a:lnTo>
                <a:lnTo>
                  <a:pt x="18043" y="79909"/>
                </a:lnTo>
                <a:lnTo>
                  <a:pt x="17799" y="79787"/>
                </a:lnTo>
                <a:lnTo>
                  <a:pt x="17738" y="79666"/>
                </a:lnTo>
                <a:lnTo>
                  <a:pt x="17677" y="79605"/>
                </a:lnTo>
                <a:lnTo>
                  <a:pt x="17677" y="79361"/>
                </a:lnTo>
                <a:lnTo>
                  <a:pt x="17799" y="79056"/>
                </a:lnTo>
                <a:lnTo>
                  <a:pt x="17860" y="78934"/>
                </a:lnTo>
                <a:lnTo>
                  <a:pt x="17921" y="78873"/>
                </a:lnTo>
                <a:lnTo>
                  <a:pt x="17860" y="78812"/>
                </a:lnTo>
                <a:lnTo>
                  <a:pt x="17799" y="78751"/>
                </a:lnTo>
                <a:lnTo>
                  <a:pt x="17677" y="78751"/>
                </a:lnTo>
                <a:lnTo>
                  <a:pt x="17617" y="78812"/>
                </a:lnTo>
                <a:lnTo>
                  <a:pt x="17556" y="78995"/>
                </a:lnTo>
                <a:lnTo>
                  <a:pt x="17495" y="79178"/>
                </a:lnTo>
                <a:lnTo>
                  <a:pt x="17495" y="79300"/>
                </a:lnTo>
                <a:lnTo>
                  <a:pt x="17434" y="79483"/>
                </a:lnTo>
                <a:lnTo>
                  <a:pt x="17312" y="79544"/>
                </a:lnTo>
                <a:lnTo>
                  <a:pt x="17129" y="79605"/>
                </a:lnTo>
                <a:lnTo>
                  <a:pt x="16824" y="79605"/>
                </a:lnTo>
                <a:lnTo>
                  <a:pt x="16458" y="79544"/>
                </a:lnTo>
                <a:lnTo>
                  <a:pt x="16032" y="79483"/>
                </a:lnTo>
                <a:lnTo>
                  <a:pt x="15361" y="79361"/>
                </a:lnTo>
                <a:lnTo>
                  <a:pt x="14996" y="79239"/>
                </a:lnTo>
                <a:lnTo>
                  <a:pt x="14813" y="79178"/>
                </a:lnTo>
                <a:lnTo>
                  <a:pt x="14691" y="79117"/>
                </a:lnTo>
                <a:lnTo>
                  <a:pt x="14691" y="79056"/>
                </a:lnTo>
                <a:lnTo>
                  <a:pt x="14691" y="78934"/>
                </a:lnTo>
                <a:lnTo>
                  <a:pt x="14752" y="78873"/>
                </a:lnTo>
                <a:lnTo>
                  <a:pt x="14996" y="78751"/>
                </a:lnTo>
                <a:lnTo>
                  <a:pt x="15422" y="78386"/>
                </a:lnTo>
                <a:lnTo>
                  <a:pt x="15849" y="77898"/>
                </a:lnTo>
                <a:lnTo>
                  <a:pt x="16215" y="77349"/>
                </a:lnTo>
                <a:lnTo>
                  <a:pt x="16519" y="76801"/>
                </a:lnTo>
                <a:lnTo>
                  <a:pt x="16763" y="76252"/>
                </a:lnTo>
                <a:lnTo>
                  <a:pt x="16946" y="75765"/>
                </a:lnTo>
                <a:lnTo>
                  <a:pt x="17007" y="75399"/>
                </a:lnTo>
                <a:lnTo>
                  <a:pt x="16946" y="75033"/>
                </a:lnTo>
                <a:lnTo>
                  <a:pt x="16702" y="74058"/>
                </a:lnTo>
                <a:lnTo>
                  <a:pt x="16458" y="73144"/>
                </a:lnTo>
                <a:lnTo>
                  <a:pt x="15910" y="71315"/>
                </a:lnTo>
                <a:lnTo>
                  <a:pt x="15178" y="68938"/>
                </a:lnTo>
                <a:lnTo>
                  <a:pt x="14752" y="67536"/>
                </a:lnTo>
                <a:lnTo>
                  <a:pt x="14386" y="66073"/>
                </a:lnTo>
                <a:lnTo>
                  <a:pt x="14081" y="64610"/>
                </a:lnTo>
                <a:lnTo>
                  <a:pt x="13959" y="63879"/>
                </a:lnTo>
                <a:lnTo>
                  <a:pt x="13898" y="63147"/>
                </a:lnTo>
                <a:lnTo>
                  <a:pt x="13898" y="62355"/>
                </a:lnTo>
                <a:lnTo>
                  <a:pt x="13959" y="61623"/>
                </a:lnTo>
                <a:lnTo>
                  <a:pt x="14081" y="60831"/>
                </a:lnTo>
                <a:lnTo>
                  <a:pt x="14264" y="60100"/>
                </a:lnTo>
                <a:lnTo>
                  <a:pt x="14569" y="58698"/>
                </a:lnTo>
                <a:lnTo>
                  <a:pt x="14691" y="57966"/>
                </a:lnTo>
                <a:lnTo>
                  <a:pt x="14752" y="57235"/>
                </a:lnTo>
                <a:lnTo>
                  <a:pt x="14752" y="56686"/>
                </a:lnTo>
                <a:lnTo>
                  <a:pt x="14691" y="56077"/>
                </a:lnTo>
                <a:lnTo>
                  <a:pt x="14508" y="54919"/>
                </a:lnTo>
                <a:lnTo>
                  <a:pt x="14203" y="53761"/>
                </a:lnTo>
                <a:lnTo>
                  <a:pt x="13898" y="52602"/>
                </a:lnTo>
                <a:lnTo>
                  <a:pt x="13533" y="51079"/>
                </a:lnTo>
                <a:lnTo>
                  <a:pt x="13228" y="49555"/>
                </a:lnTo>
                <a:lnTo>
                  <a:pt x="12984" y="48031"/>
                </a:lnTo>
                <a:lnTo>
                  <a:pt x="12862" y="46446"/>
                </a:lnTo>
                <a:lnTo>
                  <a:pt x="12618" y="43399"/>
                </a:lnTo>
                <a:lnTo>
                  <a:pt x="12496" y="40290"/>
                </a:lnTo>
                <a:lnTo>
                  <a:pt x="12496" y="38766"/>
                </a:lnTo>
                <a:lnTo>
                  <a:pt x="12557" y="38035"/>
                </a:lnTo>
                <a:lnTo>
                  <a:pt x="12618" y="37242"/>
                </a:lnTo>
                <a:lnTo>
                  <a:pt x="12862" y="35658"/>
                </a:lnTo>
                <a:lnTo>
                  <a:pt x="13106" y="34134"/>
                </a:lnTo>
                <a:lnTo>
                  <a:pt x="13167" y="33890"/>
                </a:lnTo>
                <a:lnTo>
                  <a:pt x="13228" y="33585"/>
                </a:lnTo>
                <a:lnTo>
                  <a:pt x="13106" y="33280"/>
                </a:lnTo>
                <a:lnTo>
                  <a:pt x="12984" y="32976"/>
                </a:lnTo>
                <a:lnTo>
                  <a:pt x="12984" y="32976"/>
                </a:lnTo>
                <a:lnTo>
                  <a:pt x="13045" y="33037"/>
                </a:lnTo>
                <a:lnTo>
                  <a:pt x="13045" y="29379"/>
                </a:lnTo>
                <a:lnTo>
                  <a:pt x="13045" y="28587"/>
                </a:lnTo>
                <a:lnTo>
                  <a:pt x="12984" y="28343"/>
                </a:lnTo>
                <a:lnTo>
                  <a:pt x="12862" y="28038"/>
                </a:lnTo>
                <a:lnTo>
                  <a:pt x="12801" y="27673"/>
                </a:lnTo>
                <a:lnTo>
                  <a:pt x="12496" y="26576"/>
                </a:lnTo>
                <a:lnTo>
                  <a:pt x="12192" y="25600"/>
                </a:lnTo>
                <a:lnTo>
                  <a:pt x="12131" y="25235"/>
                </a:lnTo>
                <a:lnTo>
                  <a:pt x="12131" y="24930"/>
                </a:lnTo>
                <a:lnTo>
                  <a:pt x="12496" y="25113"/>
                </a:lnTo>
                <a:lnTo>
                  <a:pt x="12923" y="25235"/>
                </a:lnTo>
                <a:lnTo>
                  <a:pt x="13715" y="25417"/>
                </a:lnTo>
                <a:lnTo>
                  <a:pt x="14691" y="25539"/>
                </a:lnTo>
                <a:lnTo>
                  <a:pt x="15666" y="25600"/>
                </a:lnTo>
                <a:lnTo>
                  <a:pt x="16215" y="25600"/>
                </a:lnTo>
                <a:lnTo>
                  <a:pt x="16336" y="25539"/>
                </a:lnTo>
                <a:lnTo>
                  <a:pt x="16519" y="25478"/>
                </a:lnTo>
                <a:lnTo>
                  <a:pt x="16702" y="25356"/>
                </a:lnTo>
                <a:lnTo>
                  <a:pt x="17068" y="25052"/>
                </a:lnTo>
                <a:lnTo>
                  <a:pt x="18653" y="23894"/>
                </a:lnTo>
                <a:lnTo>
                  <a:pt x="18653" y="23894"/>
                </a:lnTo>
                <a:lnTo>
                  <a:pt x="16519" y="25113"/>
                </a:lnTo>
                <a:lnTo>
                  <a:pt x="16397" y="25235"/>
                </a:lnTo>
                <a:lnTo>
                  <a:pt x="16276" y="25295"/>
                </a:lnTo>
                <a:lnTo>
                  <a:pt x="15971" y="25295"/>
                </a:lnTo>
                <a:lnTo>
                  <a:pt x="15300" y="25235"/>
                </a:lnTo>
                <a:lnTo>
                  <a:pt x="14081" y="25113"/>
                </a:lnTo>
                <a:lnTo>
                  <a:pt x="13472" y="25052"/>
                </a:lnTo>
                <a:lnTo>
                  <a:pt x="12923" y="24930"/>
                </a:lnTo>
                <a:lnTo>
                  <a:pt x="12375" y="24686"/>
                </a:lnTo>
                <a:lnTo>
                  <a:pt x="12131" y="24503"/>
                </a:lnTo>
                <a:lnTo>
                  <a:pt x="11948" y="24320"/>
                </a:lnTo>
                <a:lnTo>
                  <a:pt x="11826" y="24076"/>
                </a:lnTo>
                <a:lnTo>
                  <a:pt x="11704" y="23833"/>
                </a:lnTo>
                <a:lnTo>
                  <a:pt x="11521" y="23284"/>
                </a:lnTo>
                <a:lnTo>
                  <a:pt x="11460" y="22735"/>
                </a:lnTo>
                <a:lnTo>
                  <a:pt x="11460" y="22126"/>
                </a:lnTo>
                <a:lnTo>
                  <a:pt x="11460" y="21455"/>
                </a:lnTo>
                <a:lnTo>
                  <a:pt x="11582" y="20785"/>
                </a:lnTo>
                <a:lnTo>
                  <a:pt x="11643" y="20541"/>
                </a:lnTo>
                <a:lnTo>
                  <a:pt x="11643" y="20297"/>
                </a:lnTo>
                <a:lnTo>
                  <a:pt x="11521" y="19566"/>
                </a:lnTo>
                <a:lnTo>
                  <a:pt x="11582" y="20114"/>
                </a:lnTo>
                <a:lnTo>
                  <a:pt x="11521" y="20419"/>
                </a:lnTo>
                <a:lnTo>
                  <a:pt x="11460" y="20724"/>
                </a:lnTo>
                <a:lnTo>
                  <a:pt x="11338" y="21212"/>
                </a:lnTo>
                <a:lnTo>
                  <a:pt x="11216" y="21760"/>
                </a:lnTo>
                <a:lnTo>
                  <a:pt x="11155" y="22309"/>
                </a:lnTo>
                <a:lnTo>
                  <a:pt x="11155" y="22918"/>
                </a:lnTo>
                <a:lnTo>
                  <a:pt x="11216" y="23467"/>
                </a:lnTo>
                <a:lnTo>
                  <a:pt x="11399" y="24015"/>
                </a:lnTo>
                <a:lnTo>
                  <a:pt x="11643" y="24442"/>
                </a:lnTo>
                <a:lnTo>
                  <a:pt x="11765" y="24564"/>
                </a:lnTo>
                <a:lnTo>
                  <a:pt x="11826" y="24747"/>
                </a:lnTo>
                <a:lnTo>
                  <a:pt x="11887" y="24991"/>
                </a:lnTo>
                <a:lnTo>
                  <a:pt x="11887" y="25235"/>
                </a:lnTo>
                <a:lnTo>
                  <a:pt x="11887" y="25478"/>
                </a:lnTo>
                <a:lnTo>
                  <a:pt x="11765" y="25722"/>
                </a:lnTo>
                <a:lnTo>
                  <a:pt x="11460" y="26515"/>
                </a:lnTo>
                <a:lnTo>
                  <a:pt x="11034" y="27612"/>
                </a:lnTo>
                <a:lnTo>
                  <a:pt x="10729" y="28648"/>
                </a:lnTo>
                <a:lnTo>
                  <a:pt x="10485" y="29745"/>
                </a:lnTo>
                <a:lnTo>
                  <a:pt x="10180" y="30842"/>
                </a:lnTo>
                <a:lnTo>
                  <a:pt x="9814" y="31939"/>
                </a:lnTo>
                <a:lnTo>
                  <a:pt x="9388" y="33037"/>
                </a:lnTo>
                <a:lnTo>
                  <a:pt x="8961" y="34134"/>
                </a:lnTo>
                <a:lnTo>
                  <a:pt x="8413" y="35170"/>
                </a:lnTo>
                <a:lnTo>
                  <a:pt x="7376" y="37242"/>
                </a:lnTo>
                <a:lnTo>
                  <a:pt x="6950" y="38278"/>
                </a:lnTo>
                <a:lnTo>
                  <a:pt x="6523" y="39376"/>
                </a:lnTo>
                <a:lnTo>
                  <a:pt x="6279" y="39254"/>
                </a:lnTo>
                <a:lnTo>
                  <a:pt x="6157" y="39254"/>
                </a:lnTo>
                <a:lnTo>
                  <a:pt x="6096" y="39315"/>
                </a:lnTo>
                <a:lnTo>
                  <a:pt x="6096" y="39376"/>
                </a:lnTo>
                <a:lnTo>
                  <a:pt x="6096" y="39437"/>
                </a:lnTo>
                <a:lnTo>
                  <a:pt x="6157" y="39498"/>
                </a:lnTo>
                <a:lnTo>
                  <a:pt x="6279" y="39498"/>
                </a:lnTo>
                <a:lnTo>
                  <a:pt x="6462" y="39619"/>
                </a:lnTo>
                <a:lnTo>
                  <a:pt x="6523" y="39802"/>
                </a:lnTo>
                <a:lnTo>
                  <a:pt x="6523" y="39985"/>
                </a:lnTo>
                <a:lnTo>
                  <a:pt x="6523" y="40229"/>
                </a:lnTo>
                <a:lnTo>
                  <a:pt x="6462" y="40717"/>
                </a:lnTo>
                <a:lnTo>
                  <a:pt x="6340" y="41204"/>
                </a:lnTo>
                <a:lnTo>
                  <a:pt x="6035" y="42119"/>
                </a:lnTo>
                <a:lnTo>
                  <a:pt x="5974" y="42301"/>
                </a:lnTo>
                <a:lnTo>
                  <a:pt x="5913" y="42545"/>
                </a:lnTo>
                <a:lnTo>
                  <a:pt x="5792" y="43886"/>
                </a:lnTo>
                <a:lnTo>
                  <a:pt x="5731" y="44496"/>
                </a:lnTo>
                <a:lnTo>
                  <a:pt x="5670" y="44800"/>
                </a:lnTo>
                <a:lnTo>
                  <a:pt x="5670" y="44922"/>
                </a:lnTo>
                <a:lnTo>
                  <a:pt x="5548" y="45044"/>
                </a:lnTo>
                <a:lnTo>
                  <a:pt x="5487" y="45044"/>
                </a:lnTo>
                <a:lnTo>
                  <a:pt x="5426" y="44983"/>
                </a:lnTo>
                <a:lnTo>
                  <a:pt x="5365" y="44800"/>
                </a:lnTo>
                <a:lnTo>
                  <a:pt x="5365" y="44374"/>
                </a:lnTo>
                <a:lnTo>
                  <a:pt x="5426" y="43764"/>
                </a:lnTo>
                <a:lnTo>
                  <a:pt x="5426" y="43459"/>
                </a:lnTo>
                <a:lnTo>
                  <a:pt x="5426" y="43216"/>
                </a:lnTo>
                <a:lnTo>
                  <a:pt x="5365" y="43033"/>
                </a:lnTo>
                <a:lnTo>
                  <a:pt x="5243" y="42911"/>
                </a:lnTo>
                <a:lnTo>
                  <a:pt x="5060" y="42850"/>
                </a:lnTo>
                <a:lnTo>
                  <a:pt x="4938" y="42972"/>
                </a:lnTo>
                <a:lnTo>
                  <a:pt x="4816" y="43216"/>
                </a:lnTo>
                <a:lnTo>
                  <a:pt x="4755" y="43459"/>
                </a:lnTo>
                <a:lnTo>
                  <a:pt x="4694" y="43947"/>
                </a:lnTo>
                <a:lnTo>
                  <a:pt x="4633" y="44800"/>
                </a:lnTo>
                <a:lnTo>
                  <a:pt x="4512" y="45349"/>
                </a:lnTo>
                <a:lnTo>
                  <a:pt x="4390" y="45593"/>
                </a:lnTo>
                <a:lnTo>
                  <a:pt x="4329" y="45654"/>
                </a:lnTo>
                <a:lnTo>
                  <a:pt x="4268" y="45532"/>
                </a:lnTo>
                <a:lnTo>
                  <a:pt x="4207" y="45349"/>
                </a:lnTo>
                <a:lnTo>
                  <a:pt x="4207" y="45105"/>
                </a:lnTo>
                <a:lnTo>
                  <a:pt x="4207" y="44374"/>
                </a:lnTo>
                <a:lnTo>
                  <a:pt x="4268" y="43825"/>
                </a:lnTo>
                <a:lnTo>
                  <a:pt x="4268" y="43277"/>
                </a:lnTo>
                <a:lnTo>
                  <a:pt x="4268" y="43094"/>
                </a:lnTo>
                <a:lnTo>
                  <a:pt x="4207" y="42972"/>
                </a:lnTo>
                <a:lnTo>
                  <a:pt x="4146" y="42911"/>
                </a:lnTo>
                <a:lnTo>
                  <a:pt x="4024" y="42911"/>
                </a:lnTo>
                <a:lnTo>
                  <a:pt x="3963" y="42972"/>
                </a:lnTo>
                <a:lnTo>
                  <a:pt x="3780" y="43155"/>
                </a:lnTo>
                <a:lnTo>
                  <a:pt x="3658" y="43642"/>
                </a:lnTo>
                <a:lnTo>
                  <a:pt x="3171" y="44861"/>
                </a:lnTo>
                <a:lnTo>
                  <a:pt x="2988" y="45349"/>
                </a:lnTo>
                <a:lnTo>
                  <a:pt x="2805" y="45593"/>
                </a:lnTo>
                <a:lnTo>
                  <a:pt x="2744" y="45654"/>
                </a:lnTo>
                <a:lnTo>
                  <a:pt x="2683" y="45715"/>
                </a:lnTo>
                <a:lnTo>
                  <a:pt x="2561" y="45654"/>
                </a:lnTo>
                <a:lnTo>
                  <a:pt x="2561" y="45593"/>
                </a:lnTo>
                <a:lnTo>
                  <a:pt x="2500" y="45410"/>
                </a:lnTo>
                <a:lnTo>
                  <a:pt x="2561" y="45105"/>
                </a:lnTo>
                <a:lnTo>
                  <a:pt x="2683" y="44739"/>
                </a:lnTo>
                <a:lnTo>
                  <a:pt x="2927" y="44069"/>
                </a:lnTo>
                <a:lnTo>
                  <a:pt x="3049" y="43703"/>
                </a:lnTo>
                <a:lnTo>
                  <a:pt x="3231" y="43094"/>
                </a:lnTo>
                <a:lnTo>
                  <a:pt x="3292" y="42728"/>
                </a:lnTo>
                <a:lnTo>
                  <a:pt x="3292" y="42606"/>
                </a:lnTo>
                <a:lnTo>
                  <a:pt x="3171" y="42484"/>
                </a:lnTo>
                <a:lnTo>
                  <a:pt x="3049" y="42484"/>
                </a:lnTo>
                <a:lnTo>
                  <a:pt x="2927" y="42545"/>
                </a:lnTo>
                <a:lnTo>
                  <a:pt x="2744" y="42728"/>
                </a:lnTo>
                <a:lnTo>
                  <a:pt x="2378" y="43216"/>
                </a:lnTo>
                <a:lnTo>
                  <a:pt x="2012" y="43703"/>
                </a:lnTo>
                <a:lnTo>
                  <a:pt x="1708" y="44191"/>
                </a:lnTo>
                <a:lnTo>
                  <a:pt x="1525" y="44435"/>
                </a:lnTo>
                <a:lnTo>
                  <a:pt x="1403" y="44496"/>
                </a:lnTo>
                <a:lnTo>
                  <a:pt x="1281" y="44557"/>
                </a:lnTo>
                <a:lnTo>
                  <a:pt x="1159" y="44557"/>
                </a:lnTo>
                <a:lnTo>
                  <a:pt x="1098" y="44496"/>
                </a:lnTo>
                <a:lnTo>
                  <a:pt x="1098" y="44374"/>
                </a:lnTo>
                <a:lnTo>
                  <a:pt x="1159" y="44252"/>
                </a:lnTo>
                <a:lnTo>
                  <a:pt x="1281" y="43947"/>
                </a:lnTo>
                <a:lnTo>
                  <a:pt x="1342" y="43825"/>
                </a:lnTo>
                <a:lnTo>
                  <a:pt x="1951" y="42789"/>
                </a:lnTo>
                <a:lnTo>
                  <a:pt x="2317" y="42119"/>
                </a:lnTo>
                <a:lnTo>
                  <a:pt x="2500" y="41753"/>
                </a:lnTo>
                <a:lnTo>
                  <a:pt x="2622" y="41387"/>
                </a:lnTo>
                <a:lnTo>
                  <a:pt x="2622" y="41204"/>
                </a:lnTo>
                <a:lnTo>
                  <a:pt x="2622" y="41082"/>
                </a:lnTo>
                <a:lnTo>
                  <a:pt x="2561" y="41021"/>
                </a:lnTo>
                <a:lnTo>
                  <a:pt x="2378" y="40960"/>
                </a:lnTo>
                <a:lnTo>
                  <a:pt x="2073" y="41082"/>
                </a:lnTo>
                <a:lnTo>
                  <a:pt x="1830" y="41326"/>
                </a:lnTo>
                <a:lnTo>
                  <a:pt x="1647" y="41570"/>
                </a:lnTo>
                <a:lnTo>
                  <a:pt x="1403" y="41753"/>
                </a:lnTo>
                <a:lnTo>
                  <a:pt x="915" y="41936"/>
                </a:lnTo>
                <a:lnTo>
                  <a:pt x="671" y="41997"/>
                </a:lnTo>
                <a:lnTo>
                  <a:pt x="428" y="41997"/>
                </a:lnTo>
                <a:lnTo>
                  <a:pt x="306" y="41936"/>
                </a:lnTo>
                <a:lnTo>
                  <a:pt x="245" y="41875"/>
                </a:lnTo>
                <a:lnTo>
                  <a:pt x="306" y="41814"/>
                </a:lnTo>
                <a:lnTo>
                  <a:pt x="367" y="41692"/>
                </a:lnTo>
                <a:lnTo>
                  <a:pt x="793" y="41326"/>
                </a:lnTo>
                <a:lnTo>
                  <a:pt x="1342" y="40778"/>
                </a:lnTo>
                <a:lnTo>
                  <a:pt x="1830" y="40168"/>
                </a:lnTo>
                <a:lnTo>
                  <a:pt x="2317" y="39619"/>
                </a:lnTo>
                <a:lnTo>
                  <a:pt x="2866" y="39071"/>
                </a:lnTo>
                <a:lnTo>
                  <a:pt x="3110" y="38888"/>
                </a:lnTo>
                <a:lnTo>
                  <a:pt x="3414" y="38705"/>
                </a:lnTo>
                <a:lnTo>
                  <a:pt x="4085" y="38705"/>
                </a:lnTo>
                <a:lnTo>
                  <a:pt x="4512" y="38827"/>
                </a:lnTo>
                <a:lnTo>
                  <a:pt x="4572" y="38827"/>
                </a:lnTo>
                <a:lnTo>
                  <a:pt x="4694" y="38888"/>
                </a:lnTo>
                <a:lnTo>
                  <a:pt x="4816" y="38888"/>
                </a:lnTo>
                <a:lnTo>
                  <a:pt x="4877" y="38827"/>
                </a:lnTo>
                <a:lnTo>
                  <a:pt x="4816" y="38705"/>
                </a:lnTo>
                <a:lnTo>
                  <a:pt x="4755" y="38644"/>
                </a:lnTo>
                <a:lnTo>
                  <a:pt x="4512" y="38522"/>
                </a:lnTo>
                <a:lnTo>
                  <a:pt x="4207" y="38461"/>
                </a:lnTo>
                <a:lnTo>
                  <a:pt x="4572" y="37608"/>
                </a:lnTo>
                <a:lnTo>
                  <a:pt x="4877" y="36755"/>
                </a:lnTo>
                <a:lnTo>
                  <a:pt x="5121" y="35840"/>
                </a:lnTo>
                <a:lnTo>
                  <a:pt x="5243" y="34987"/>
                </a:lnTo>
                <a:lnTo>
                  <a:pt x="5426" y="33768"/>
                </a:lnTo>
                <a:lnTo>
                  <a:pt x="5609" y="32549"/>
                </a:lnTo>
                <a:lnTo>
                  <a:pt x="5852" y="31635"/>
                </a:lnTo>
                <a:lnTo>
                  <a:pt x="6096" y="30781"/>
                </a:lnTo>
                <a:lnTo>
                  <a:pt x="6401" y="29928"/>
                </a:lnTo>
                <a:lnTo>
                  <a:pt x="6767" y="29075"/>
                </a:lnTo>
                <a:lnTo>
                  <a:pt x="6950" y="28709"/>
                </a:lnTo>
                <a:lnTo>
                  <a:pt x="7133" y="28465"/>
                </a:lnTo>
                <a:lnTo>
                  <a:pt x="7376" y="28099"/>
                </a:lnTo>
                <a:lnTo>
                  <a:pt x="7559" y="27673"/>
                </a:lnTo>
                <a:lnTo>
                  <a:pt x="7620" y="27368"/>
                </a:lnTo>
                <a:lnTo>
                  <a:pt x="7681" y="27063"/>
                </a:lnTo>
                <a:lnTo>
                  <a:pt x="7681" y="26149"/>
                </a:lnTo>
                <a:lnTo>
                  <a:pt x="7803" y="25235"/>
                </a:lnTo>
                <a:lnTo>
                  <a:pt x="7864" y="24259"/>
                </a:lnTo>
                <a:lnTo>
                  <a:pt x="8169" y="22370"/>
                </a:lnTo>
                <a:lnTo>
                  <a:pt x="8352" y="21455"/>
                </a:lnTo>
                <a:lnTo>
                  <a:pt x="8413" y="21151"/>
                </a:lnTo>
                <a:lnTo>
                  <a:pt x="8413" y="20846"/>
                </a:lnTo>
                <a:lnTo>
                  <a:pt x="8352" y="19932"/>
                </a:lnTo>
                <a:lnTo>
                  <a:pt x="8352" y="19017"/>
                </a:lnTo>
                <a:lnTo>
                  <a:pt x="8413" y="18164"/>
                </a:lnTo>
                <a:lnTo>
                  <a:pt x="8473" y="17737"/>
                </a:lnTo>
                <a:lnTo>
                  <a:pt x="8595" y="17311"/>
                </a:lnTo>
                <a:lnTo>
                  <a:pt x="9022" y="16457"/>
                </a:lnTo>
                <a:lnTo>
                  <a:pt x="9510" y="15726"/>
                </a:lnTo>
                <a:lnTo>
                  <a:pt x="9754" y="15360"/>
                </a:lnTo>
                <a:lnTo>
                  <a:pt x="9997" y="15055"/>
                </a:lnTo>
                <a:lnTo>
                  <a:pt x="10302" y="14812"/>
                </a:lnTo>
                <a:lnTo>
                  <a:pt x="10668" y="14629"/>
                </a:lnTo>
                <a:lnTo>
                  <a:pt x="11034" y="14446"/>
                </a:lnTo>
                <a:lnTo>
                  <a:pt x="11460" y="14324"/>
                </a:lnTo>
                <a:lnTo>
                  <a:pt x="12375" y="14202"/>
                </a:lnTo>
                <a:lnTo>
                  <a:pt x="13411" y="14080"/>
                </a:lnTo>
                <a:lnTo>
                  <a:pt x="14447" y="14080"/>
                </a:lnTo>
                <a:lnTo>
                  <a:pt x="16519" y="14141"/>
                </a:lnTo>
                <a:lnTo>
                  <a:pt x="14691" y="13836"/>
                </a:lnTo>
                <a:lnTo>
                  <a:pt x="15727" y="13166"/>
                </a:lnTo>
                <a:lnTo>
                  <a:pt x="16336" y="12739"/>
                </a:lnTo>
                <a:lnTo>
                  <a:pt x="16641" y="12617"/>
                </a:lnTo>
                <a:lnTo>
                  <a:pt x="16885" y="12434"/>
                </a:lnTo>
                <a:lnTo>
                  <a:pt x="16946" y="12313"/>
                </a:lnTo>
                <a:lnTo>
                  <a:pt x="16946" y="12191"/>
                </a:lnTo>
                <a:lnTo>
                  <a:pt x="17129" y="10118"/>
                </a:lnTo>
                <a:lnTo>
                  <a:pt x="17738" y="10484"/>
                </a:lnTo>
                <a:lnTo>
                  <a:pt x="18348" y="10789"/>
                </a:lnTo>
                <a:lnTo>
                  <a:pt x="18897" y="11032"/>
                </a:lnTo>
                <a:lnTo>
                  <a:pt x="19201" y="11093"/>
                </a:lnTo>
                <a:lnTo>
                  <a:pt x="19445" y="11154"/>
                </a:lnTo>
                <a:lnTo>
                  <a:pt x="19750" y="11093"/>
                </a:lnTo>
                <a:lnTo>
                  <a:pt x="20055" y="11032"/>
                </a:lnTo>
                <a:lnTo>
                  <a:pt x="20664" y="10789"/>
                </a:lnTo>
                <a:lnTo>
                  <a:pt x="21274" y="10484"/>
                </a:lnTo>
                <a:lnTo>
                  <a:pt x="21883" y="10118"/>
                </a:lnTo>
                <a:close/>
                <a:moveTo>
                  <a:pt x="19445" y="0"/>
                </a:moveTo>
                <a:lnTo>
                  <a:pt x="18957" y="61"/>
                </a:lnTo>
                <a:lnTo>
                  <a:pt x="18287" y="183"/>
                </a:lnTo>
                <a:lnTo>
                  <a:pt x="17617" y="366"/>
                </a:lnTo>
                <a:lnTo>
                  <a:pt x="17068" y="670"/>
                </a:lnTo>
                <a:lnTo>
                  <a:pt x="16763" y="853"/>
                </a:lnTo>
                <a:lnTo>
                  <a:pt x="16519" y="1097"/>
                </a:lnTo>
                <a:lnTo>
                  <a:pt x="16336" y="1402"/>
                </a:lnTo>
                <a:lnTo>
                  <a:pt x="16093" y="1646"/>
                </a:lnTo>
                <a:lnTo>
                  <a:pt x="15788" y="2316"/>
                </a:lnTo>
                <a:lnTo>
                  <a:pt x="15544" y="2987"/>
                </a:lnTo>
                <a:lnTo>
                  <a:pt x="15422" y="3657"/>
                </a:lnTo>
                <a:lnTo>
                  <a:pt x="15361" y="4389"/>
                </a:lnTo>
                <a:lnTo>
                  <a:pt x="15361" y="5059"/>
                </a:lnTo>
                <a:lnTo>
                  <a:pt x="15422" y="5730"/>
                </a:lnTo>
                <a:lnTo>
                  <a:pt x="15544" y="6400"/>
                </a:lnTo>
                <a:lnTo>
                  <a:pt x="15666" y="7132"/>
                </a:lnTo>
                <a:lnTo>
                  <a:pt x="15849" y="7802"/>
                </a:lnTo>
                <a:lnTo>
                  <a:pt x="16276" y="9082"/>
                </a:lnTo>
                <a:lnTo>
                  <a:pt x="16397" y="9387"/>
                </a:lnTo>
                <a:lnTo>
                  <a:pt x="16580" y="9631"/>
                </a:lnTo>
                <a:lnTo>
                  <a:pt x="16763" y="9874"/>
                </a:lnTo>
                <a:lnTo>
                  <a:pt x="16946" y="9996"/>
                </a:lnTo>
                <a:lnTo>
                  <a:pt x="16946" y="10179"/>
                </a:lnTo>
                <a:lnTo>
                  <a:pt x="16885" y="10362"/>
                </a:lnTo>
                <a:lnTo>
                  <a:pt x="16763" y="11886"/>
                </a:lnTo>
                <a:lnTo>
                  <a:pt x="16763" y="12069"/>
                </a:lnTo>
                <a:lnTo>
                  <a:pt x="16702" y="12252"/>
                </a:lnTo>
                <a:lnTo>
                  <a:pt x="16580" y="12313"/>
                </a:lnTo>
                <a:lnTo>
                  <a:pt x="16458" y="12373"/>
                </a:lnTo>
                <a:lnTo>
                  <a:pt x="16093" y="12617"/>
                </a:lnTo>
                <a:lnTo>
                  <a:pt x="15422" y="13044"/>
                </a:lnTo>
                <a:lnTo>
                  <a:pt x="14752" y="13471"/>
                </a:lnTo>
                <a:lnTo>
                  <a:pt x="14447" y="13653"/>
                </a:lnTo>
                <a:lnTo>
                  <a:pt x="14325" y="13775"/>
                </a:lnTo>
                <a:lnTo>
                  <a:pt x="13289" y="13775"/>
                </a:lnTo>
                <a:lnTo>
                  <a:pt x="12496" y="13836"/>
                </a:lnTo>
                <a:lnTo>
                  <a:pt x="11765" y="13958"/>
                </a:lnTo>
                <a:lnTo>
                  <a:pt x="11034" y="14141"/>
                </a:lnTo>
                <a:lnTo>
                  <a:pt x="10668" y="14263"/>
                </a:lnTo>
                <a:lnTo>
                  <a:pt x="10302" y="14385"/>
                </a:lnTo>
                <a:lnTo>
                  <a:pt x="9997" y="14629"/>
                </a:lnTo>
                <a:lnTo>
                  <a:pt x="9693" y="14812"/>
                </a:lnTo>
                <a:lnTo>
                  <a:pt x="9449" y="15116"/>
                </a:lnTo>
                <a:lnTo>
                  <a:pt x="9266" y="15421"/>
                </a:lnTo>
                <a:lnTo>
                  <a:pt x="8900" y="16031"/>
                </a:lnTo>
                <a:lnTo>
                  <a:pt x="8534" y="16701"/>
                </a:lnTo>
                <a:lnTo>
                  <a:pt x="8230" y="17372"/>
                </a:lnTo>
                <a:lnTo>
                  <a:pt x="8108" y="17737"/>
                </a:lnTo>
                <a:lnTo>
                  <a:pt x="8047" y="18103"/>
                </a:lnTo>
                <a:lnTo>
                  <a:pt x="7986" y="18895"/>
                </a:lnTo>
                <a:lnTo>
                  <a:pt x="7986" y="19688"/>
                </a:lnTo>
                <a:lnTo>
                  <a:pt x="8047" y="20480"/>
                </a:lnTo>
                <a:lnTo>
                  <a:pt x="8047" y="20846"/>
                </a:lnTo>
                <a:lnTo>
                  <a:pt x="8047" y="21212"/>
                </a:lnTo>
                <a:lnTo>
                  <a:pt x="7864" y="22004"/>
                </a:lnTo>
                <a:lnTo>
                  <a:pt x="7620" y="23589"/>
                </a:lnTo>
                <a:lnTo>
                  <a:pt x="7376" y="25174"/>
                </a:lnTo>
                <a:lnTo>
                  <a:pt x="7254" y="26758"/>
                </a:lnTo>
                <a:lnTo>
                  <a:pt x="7254" y="27124"/>
                </a:lnTo>
                <a:lnTo>
                  <a:pt x="7193" y="27490"/>
                </a:lnTo>
                <a:lnTo>
                  <a:pt x="7072" y="27856"/>
                </a:lnTo>
                <a:lnTo>
                  <a:pt x="6889" y="28160"/>
                </a:lnTo>
                <a:lnTo>
                  <a:pt x="6706" y="28526"/>
                </a:lnTo>
                <a:lnTo>
                  <a:pt x="6462" y="28892"/>
                </a:lnTo>
                <a:lnTo>
                  <a:pt x="5974" y="30172"/>
                </a:lnTo>
                <a:lnTo>
                  <a:pt x="5548" y="31452"/>
                </a:lnTo>
                <a:lnTo>
                  <a:pt x="5304" y="32732"/>
                </a:lnTo>
                <a:lnTo>
                  <a:pt x="5121" y="34073"/>
                </a:lnTo>
                <a:lnTo>
                  <a:pt x="4877" y="35536"/>
                </a:lnTo>
                <a:lnTo>
                  <a:pt x="4755" y="36267"/>
                </a:lnTo>
                <a:lnTo>
                  <a:pt x="4572" y="36998"/>
                </a:lnTo>
                <a:lnTo>
                  <a:pt x="4329" y="37669"/>
                </a:lnTo>
                <a:lnTo>
                  <a:pt x="4207" y="38035"/>
                </a:lnTo>
                <a:lnTo>
                  <a:pt x="4146" y="38218"/>
                </a:lnTo>
                <a:lnTo>
                  <a:pt x="4024" y="38400"/>
                </a:lnTo>
                <a:lnTo>
                  <a:pt x="3902" y="38461"/>
                </a:lnTo>
                <a:lnTo>
                  <a:pt x="3475" y="38461"/>
                </a:lnTo>
                <a:lnTo>
                  <a:pt x="3110" y="38583"/>
                </a:lnTo>
                <a:lnTo>
                  <a:pt x="2805" y="38766"/>
                </a:lnTo>
                <a:lnTo>
                  <a:pt x="2256" y="39315"/>
                </a:lnTo>
                <a:lnTo>
                  <a:pt x="1769" y="39863"/>
                </a:lnTo>
                <a:lnTo>
                  <a:pt x="1281" y="40412"/>
                </a:lnTo>
                <a:lnTo>
                  <a:pt x="793" y="41021"/>
                </a:lnTo>
                <a:lnTo>
                  <a:pt x="306" y="41387"/>
                </a:lnTo>
                <a:lnTo>
                  <a:pt x="123" y="41570"/>
                </a:lnTo>
                <a:lnTo>
                  <a:pt x="1" y="41692"/>
                </a:lnTo>
                <a:lnTo>
                  <a:pt x="1" y="41814"/>
                </a:lnTo>
                <a:lnTo>
                  <a:pt x="62" y="42058"/>
                </a:lnTo>
                <a:lnTo>
                  <a:pt x="184" y="42179"/>
                </a:lnTo>
                <a:lnTo>
                  <a:pt x="428" y="42240"/>
                </a:lnTo>
                <a:lnTo>
                  <a:pt x="610" y="42240"/>
                </a:lnTo>
                <a:lnTo>
                  <a:pt x="1098" y="42119"/>
                </a:lnTo>
                <a:lnTo>
                  <a:pt x="1525" y="41936"/>
                </a:lnTo>
                <a:lnTo>
                  <a:pt x="1769" y="41753"/>
                </a:lnTo>
                <a:lnTo>
                  <a:pt x="2012" y="41570"/>
                </a:lnTo>
                <a:lnTo>
                  <a:pt x="2195" y="41387"/>
                </a:lnTo>
                <a:lnTo>
                  <a:pt x="2317" y="41265"/>
                </a:lnTo>
                <a:lnTo>
                  <a:pt x="2439" y="41204"/>
                </a:lnTo>
                <a:lnTo>
                  <a:pt x="2439" y="41204"/>
                </a:lnTo>
                <a:lnTo>
                  <a:pt x="2317" y="41509"/>
                </a:lnTo>
                <a:lnTo>
                  <a:pt x="2195" y="41753"/>
                </a:lnTo>
                <a:lnTo>
                  <a:pt x="1951" y="42240"/>
                </a:lnTo>
                <a:lnTo>
                  <a:pt x="1281" y="43459"/>
                </a:lnTo>
                <a:lnTo>
                  <a:pt x="976" y="44008"/>
                </a:lnTo>
                <a:lnTo>
                  <a:pt x="854" y="44252"/>
                </a:lnTo>
                <a:lnTo>
                  <a:pt x="854" y="44435"/>
                </a:lnTo>
                <a:lnTo>
                  <a:pt x="854" y="44557"/>
                </a:lnTo>
                <a:lnTo>
                  <a:pt x="1037" y="44739"/>
                </a:lnTo>
                <a:lnTo>
                  <a:pt x="1159" y="44861"/>
                </a:lnTo>
                <a:lnTo>
                  <a:pt x="1342" y="44800"/>
                </a:lnTo>
                <a:lnTo>
                  <a:pt x="1525" y="44739"/>
                </a:lnTo>
                <a:lnTo>
                  <a:pt x="1830" y="44435"/>
                </a:lnTo>
                <a:lnTo>
                  <a:pt x="2012" y="44130"/>
                </a:lnTo>
                <a:lnTo>
                  <a:pt x="2561" y="43399"/>
                </a:lnTo>
                <a:lnTo>
                  <a:pt x="2744" y="43033"/>
                </a:lnTo>
                <a:lnTo>
                  <a:pt x="3049" y="42789"/>
                </a:lnTo>
                <a:lnTo>
                  <a:pt x="3049" y="42789"/>
                </a:lnTo>
                <a:lnTo>
                  <a:pt x="2988" y="43094"/>
                </a:lnTo>
                <a:lnTo>
                  <a:pt x="2866" y="43459"/>
                </a:lnTo>
                <a:lnTo>
                  <a:pt x="2622" y="44191"/>
                </a:lnTo>
                <a:lnTo>
                  <a:pt x="2317" y="44861"/>
                </a:lnTo>
                <a:lnTo>
                  <a:pt x="2256" y="45227"/>
                </a:lnTo>
                <a:lnTo>
                  <a:pt x="2256" y="45593"/>
                </a:lnTo>
                <a:lnTo>
                  <a:pt x="2378" y="45776"/>
                </a:lnTo>
                <a:lnTo>
                  <a:pt x="2500" y="45898"/>
                </a:lnTo>
                <a:lnTo>
                  <a:pt x="2683" y="45959"/>
                </a:lnTo>
                <a:lnTo>
                  <a:pt x="2866" y="45898"/>
                </a:lnTo>
                <a:lnTo>
                  <a:pt x="2988" y="45776"/>
                </a:lnTo>
                <a:lnTo>
                  <a:pt x="3171" y="45532"/>
                </a:lnTo>
                <a:lnTo>
                  <a:pt x="3353" y="45166"/>
                </a:lnTo>
                <a:lnTo>
                  <a:pt x="3719" y="44252"/>
                </a:lnTo>
                <a:lnTo>
                  <a:pt x="4024" y="43277"/>
                </a:lnTo>
                <a:lnTo>
                  <a:pt x="4024" y="44130"/>
                </a:lnTo>
                <a:lnTo>
                  <a:pt x="3963" y="44922"/>
                </a:lnTo>
                <a:lnTo>
                  <a:pt x="3963" y="45349"/>
                </a:lnTo>
                <a:lnTo>
                  <a:pt x="4024" y="45593"/>
                </a:lnTo>
                <a:lnTo>
                  <a:pt x="4085" y="45776"/>
                </a:lnTo>
                <a:lnTo>
                  <a:pt x="4268" y="45837"/>
                </a:lnTo>
                <a:lnTo>
                  <a:pt x="4451" y="45837"/>
                </a:lnTo>
                <a:lnTo>
                  <a:pt x="4572" y="45776"/>
                </a:lnTo>
                <a:lnTo>
                  <a:pt x="4694" y="45654"/>
                </a:lnTo>
                <a:lnTo>
                  <a:pt x="4816" y="45349"/>
                </a:lnTo>
                <a:lnTo>
                  <a:pt x="4877" y="45105"/>
                </a:lnTo>
                <a:lnTo>
                  <a:pt x="4877" y="44496"/>
                </a:lnTo>
                <a:lnTo>
                  <a:pt x="4999" y="43642"/>
                </a:lnTo>
                <a:lnTo>
                  <a:pt x="4999" y="43338"/>
                </a:lnTo>
                <a:lnTo>
                  <a:pt x="5060" y="43216"/>
                </a:lnTo>
                <a:lnTo>
                  <a:pt x="5121" y="43094"/>
                </a:lnTo>
                <a:lnTo>
                  <a:pt x="5182" y="43277"/>
                </a:lnTo>
                <a:lnTo>
                  <a:pt x="5182" y="43459"/>
                </a:lnTo>
                <a:lnTo>
                  <a:pt x="5121" y="43886"/>
                </a:lnTo>
                <a:lnTo>
                  <a:pt x="5121" y="44374"/>
                </a:lnTo>
                <a:lnTo>
                  <a:pt x="5121" y="44800"/>
                </a:lnTo>
                <a:lnTo>
                  <a:pt x="5182" y="45044"/>
                </a:lnTo>
                <a:lnTo>
                  <a:pt x="5304" y="45227"/>
                </a:lnTo>
                <a:lnTo>
                  <a:pt x="5426" y="45288"/>
                </a:lnTo>
                <a:lnTo>
                  <a:pt x="5609" y="45288"/>
                </a:lnTo>
                <a:lnTo>
                  <a:pt x="5731" y="45227"/>
                </a:lnTo>
                <a:lnTo>
                  <a:pt x="5852" y="45044"/>
                </a:lnTo>
                <a:lnTo>
                  <a:pt x="5913" y="44861"/>
                </a:lnTo>
                <a:lnTo>
                  <a:pt x="5974" y="44496"/>
                </a:lnTo>
                <a:lnTo>
                  <a:pt x="6035" y="43642"/>
                </a:lnTo>
                <a:lnTo>
                  <a:pt x="6157" y="42484"/>
                </a:lnTo>
                <a:lnTo>
                  <a:pt x="6218" y="42240"/>
                </a:lnTo>
                <a:lnTo>
                  <a:pt x="6340" y="41997"/>
                </a:lnTo>
                <a:lnTo>
                  <a:pt x="6645" y="41082"/>
                </a:lnTo>
                <a:lnTo>
                  <a:pt x="6767" y="40595"/>
                </a:lnTo>
                <a:lnTo>
                  <a:pt x="6828" y="40107"/>
                </a:lnTo>
                <a:lnTo>
                  <a:pt x="6767" y="39802"/>
                </a:lnTo>
                <a:lnTo>
                  <a:pt x="6706" y="39558"/>
                </a:lnTo>
                <a:lnTo>
                  <a:pt x="6767" y="39315"/>
                </a:lnTo>
                <a:lnTo>
                  <a:pt x="6889" y="39132"/>
                </a:lnTo>
                <a:lnTo>
                  <a:pt x="7376" y="37974"/>
                </a:lnTo>
                <a:lnTo>
                  <a:pt x="7925" y="36877"/>
                </a:lnTo>
                <a:lnTo>
                  <a:pt x="9266" y="34256"/>
                </a:lnTo>
                <a:lnTo>
                  <a:pt x="9875" y="32915"/>
                </a:lnTo>
                <a:lnTo>
                  <a:pt x="10363" y="31574"/>
                </a:lnTo>
                <a:lnTo>
                  <a:pt x="10546" y="30781"/>
                </a:lnTo>
                <a:lnTo>
                  <a:pt x="10729" y="30050"/>
                </a:lnTo>
                <a:lnTo>
                  <a:pt x="11094" y="28526"/>
                </a:lnTo>
                <a:lnTo>
                  <a:pt x="11460" y="27185"/>
                </a:lnTo>
                <a:lnTo>
                  <a:pt x="11948" y="25844"/>
                </a:lnTo>
                <a:lnTo>
                  <a:pt x="12375" y="27307"/>
                </a:lnTo>
                <a:lnTo>
                  <a:pt x="12496" y="27856"/>
                </a:lnTo>
                <a:lnTo>
                  <a:pt x="12618" y="28465"/>
                </a:lnTo>
                <a:lnTo>
                  <a:pt x="12679" y="29136"/>
                </a:lnTo>
                <a:lnTo>
                  <a:pt x="12618" y="29806"/>
                </a:lnTo>
                <a:lnTo>
                  <a:pt x="12618" y="31878"/>
                </a:lnTo>
                <a:lnTo>
                  <a:pt x="12618" y="32427"/>
                </a:lnTo>
                <a:lnTo>
                  <a:pt x="12618" y="33037"/>
                </a:lnTo>
                <a:lnTo>
                  <a:pt x="12679" y="33280"/>
                </a:lnTo>
                <a:lnTo>
                  <a:pt x="12801" y="33524"/>
                </a:lnTo>
                <a:lnTo>
                  <a:pt x="12801" y="33768"/>
                </a:lnTo>
                <a:lnTo>
                  <a:pt x="12740" y="34012"/>
                </a:lnTo>
                <a:lnTo>
                  <a:pt x="12618" y="34560"/>
                </a:lnTo>
                <a:lnTo>
                  <a:pt x="12314" y="36633"/>
                </a:lnTo>
                <a:lnTo>
                  <a:pt x="12192" y="37669"/>
                </a:lnTo>
                <a:lnTo>
                  <a:pt x="12070" y="38705"/>
                </a:lnTo>
                <a:lnTo>
                  <a:pt x="12070" y="40839"/>
                </a:lnTo>
                <a:lnTo>
                  <a:pt x="12131" y="42972"/>
                </a:lnTo>
                <a:lnTo>
                  <a:pt x="12253" y="45044"/>
                </a:lnTo>
                <a:lnTo>
                  <a:pt x="12435" y="47178"/>
                </a:lnTo>
                <a:lnTo>
                  <a:pt x="12740" y="49250"/>
                </a:lnTo>
                <a:lnTo>
                  <a:pt x="13106" y="51261"/>
                </a:lnTo>
                <a:lnTo>
                  <a:pt x="13594" y="53334"/>
                </a:lnTo>
                <a:lnTo>
                  <a:pt x="14081" y="55041"/>
                </a:lnTo>
                <a:lnTo>
                  <a:pt x="14203" y="55955"/>
                </a:lnTo>
                <a:lnTo>
                  <a:pt x="14325" y="56869"/>
                </a:lnTo>
                <a:lnTo>
                  <a:pt x="14264" y="57601"/>
                </a:lnTo>
                <a:lnTo>
                  <a:pt x="14142" y="58393"/>
                </a:lnTo>
                <a:lnTo>
                  <a:pt x="13837" y="59856"/>
                </a:lnTo>
                <a:lnTo>
                  <a:pt x="13655" y="60892"/>
                </a:lnTo>
                <a:lnTo>
                  <a:pt x="13472" y="61928"/>
                </a:lnTo>
                <a:lnTo>
                  <a:pt x="13472" y="62964"/>
                </a:lnTo>
                <a:lnTo>
                  <a:pt x="13533" y="64001"/>
                </a:lnTo>
                <a:lnTo>
                  <a:pt x="13655" y="65037"/>
                </a:lnTo>
                <a:lnTo>
                  <a:pt x="13898" y="66012"/>
                </a:lnTo>
                <a:lnTo>
                  <a:pt x="14447" y="67963"/>
                </a:lnTo>
                <a:lnTo>
                  <a:pt x="15605" y="71681"/>
                </a:lnTo>
                <a:lnTo>
                  <a:pt x="16032" y="73144"/>
                </a:lnTo>
                <a:lnTo>
                  <a:pt x="16458" y="74606"/>
                </a:lnTo>
                <a:lnTo>
                  <a:pt x="16580" y="75094"/>
                </a:lnTo>
                <a:lnTo>
                  <a:pt x="16641" y="75399"/>
                </a:lnTo>
                <a:lnTo>
                  <a:pt x="16580" y="75643"/>
                </a:lnTo>
                <a:lnTo>
                  <a:pt x="16458" y="76069"/>
                </a:lnTo>
                <a:lnTo>
                  <a:pt x="16276" y="76496"/>
                </a:lnTo>
                <a:lnTo>
                  <a:pt x="15849" y="77227"/>
                </a:lnTo>
                <a:lnTo>
                  <a:pt x="15361" y="77959"/>
                </a:lnTo>
                <a:lnTo>
                  <a:pt x="15117" y="78264"/>
                </a:lnTo>
                <a:lnTo>
                  <a:pt x="14752" y="78507"/>
                </a:lnTo>
                <a:lnTo>
                  <a:pt x="14569" y="78690"/>
                </a:lnTo>
                <a:lnTo>
                  <a:pt x="14386" y="78873"/>
                </a:lnTo>
                <a:lnTo>
                  <a:pt x="14386" y="79056"/>
                </a:lnTo>
                <a:lnTo>
                  <a:pt x="14447" y="79239"/>
                </a:lnTo>
                <a:lnTo>
                  <a:pt x="14569" y="79361"/>
                </a:lnTo>
                <a:lnTo>
                  <a:pt x="14752" y="79483"/>
                </a:lnTo>
                <a:lnTo>
                  <a:pt x="15117" y="79605"/>
                </a:lnTo>
                <a:lnTo>
                  <a:pt x="15483" y="79666"/>
                </a:lnTo>
                <a:lnTo>
                  <a:pt x="15971" y="79787"/>
                </a:lnTo>
                <a:lnTo>
                  <a:pt x="16519" y="79848"/>
                </a:lnTo>
                <a:lnTo>
                  <a:pt x="17007" y="79848"/>
                </a:lnTo>
                <a:lnTo>
                  <a:pt x="17434" y="79787"/>
                </a:lnTo>
                <a:lnTo>
                  <a:pt x="17495" y="79787"/>
                </a:lnTo>
                <a:lnTo>
                  <a:pt x="17677" y="79970"/>
                </a:lnTo>
                <a:lnTo>
                  <a:pt x="17921" y="80092"/>
                </a:lnTo>
                <a:lnTo>
                  <a:pt x="18165" y="80153"/>
                </a:lnTo>
                <a:lnTo>
                  <a:pt x="18592" y="80214"/>
                </a:lnTo>
                <a:lnTo>
                  <a:pt x="18957" y="80092"/>
                </a:lnTo>
                <a:lnTo>
                  <a:pt x="19140" y="80031"/>
                </a:lnTo>
                <a:lnTo>
                  <a:pt x="19262" y="79909"/>
                </a:lnTo>
                <a:lnTo>
                  <a:pt x="19384" y="79727"/>
                </a:lnTo>
                <a:lnTo>
                  <a:pt x="19506" y="79544"/>
                </a:lnTo>
                <a:lnTo>
                  <a:pt x="19628" y="79787"/>
                </a:lnTo>
                <a:lnTo>
                  <a:pt x="19872" y="80031"/>
                </a:lnTo>
                <a:lnTo>
                  <a:pt x="20116" y="80153"/>
                </a:lnTo>
                <a:lnTo>
                  <a:pt x="20420" y="80214"/>
                </a:lnTo>
                <a:lnTo>
                  <a:pt x="20725" y="80214"/>
                </a:lnTo>
                <a:lnTo>
                  <a:pt x="21030" y="80153"/>
                </a:lnTo>
                <a:lnTo>
                  <a:pt x="21335" y="79970"/>
                </a:lnTo>
                <a:lnTo>
                  <a:pt x="21457" y="79848"/>
                </a:lnTo>
                <a:lnTo>
                  <a:pt x="21518" y="79727"/>
                </a:lnTo>
                <a:lnTo>
                  <a:pt x="21700" y="79787"/>
                </a:lnTo>
                <a:lnTo>
                  <a:pt x="21944" y="79848"/>
                </a:lnTo>
                <a:lnTo>
                  <a:pt x="22371" y="79848"/>
                </a:lnTo>
                <a:lnTo>
                  <a:pt x="22859" y="79787"/>
                </a:lnTo>
                <a:lnTo>
                  <a:pt x="23285" y="79727"/>
                </a:lnTo>
                <a:lnTo>
                  <a:pt x="24078" y="79544"/>
                </a:lnTo>
                <a:lnTo>
                  <a:pt x="24260" y="79483"/>
                </a:lnTo>
                <a:lnTo>
                  <a:pt x="24443" y="79422"/>
                </a:lnTo>
                <a:lnTo>
                  <a:pt x="24565" y="79300"/>
                </a:lnTo>
                <a:lnTo>
                  <a:pt x="24626" y="79117"/>
                </a:lnTo>
                <a:lnTo>
                  <a:pt x="24626" y="78934"/>
                </a:lnTo>
                <a:lnTo>
                  <a:pt x="24565" y="78812"/>
                </a:lnTo>
                <a:lnTo>
                  <a:pt x="24382" y="78629"/>
                </a:lnTo>
                <a:lnTo>
                  <a:pt x="23895" y="78203"/>
                </a:lnTo>
                <a:lnTo>
                  <a:pt x="23590" y="77898"/>
                </a:lnTo>
                <a:lnTo>
                  <a:pt x="23285" y="77471"/>
                </a:lnTo>
                <a:lnTo>
                  <a:pt x="22859" y="76679"/>
                </a:lnTo>
                <a:lnTo>
                  <a:pt x="22493" y="76008"/>
                </a:lnTo>
                <a:lnTo>
                  <a:pt x="22432" y="75643"/>
                </a:lnTo>
                <a:lnTo>
                  <a:pt x="22432" y="75277"/>
                </a:lnTo>
                <a:lnTo>
                  <a:pt x="22554" y="74667"/>
                </a:lnTo>
                <a:lnTo>
                  <a:pt x="22676" y="74058"/>
                </a:lnTo>
                <a:lnTo>
                  <a:pt x="23468" y="71559"/>
                </a:lnTo>
                <a:lnTo>
                  <a:pt x="24565" y="67902"/>
                </a:lnTo>
                <a:lnTo>
                  <a:pt x="25114" y="65951"/>
                </a:lnTo>
                <a:lnTo>
                  <a:pt x="25358" y="64976"/>
                </a:lnTo>
                <a:lnTo>
                  <a:pt x="25480" y="63940"/>
                </a:lnTo>
                <a:lnTo>
                  <a:pt x="25540" y="62964"/>
                </a:lnTo>
                <a:lnTo>
                  <a:pt x="25540" y="61928"/>
                </a:lnTo>
                <a:lnTo>
                  <a:pt x="25358" y="60953"/>
                </a:lnTo>
                <a:lnTo>
                  <a:pt x="25175" y="59978"/>
                </a:lnTo>
                <a:lnTo>
                  <a:pt x="24870" y="58393"/>
                </a:lnTo>
                <a:lnTo>
                  <a:pt x="24748" y="57662"/>
                </a:lnTo>
                <a:lnTo>
                  <a:pt x="24687" y="56869"/>
                </a:lnTo>
                <a:lnTo>
                  <a:pt x="24748" y="56016"/>
                </a:lnTo>
                <a:lnTo>
                  <a:pt x="24931" y="55162"/>
                </a:lnTo>
                <a:lnTo>
                  <a:pt x="25358" y="53456"/>
                </a:lnTo>
                <a:lnTo>
                  <a:pt x="25845" y="51505"/>
                </a:lnTo>
                <a:lnTo>
                  <a:pt x="26211" y="49555"/>
                </a:lnTo>
                <a:lnTo>
                  <a:pt x="26516" y="47543"/>
                </a:lnTo>
                <a:lnTo>
                  <a:pt x="26699" y="45532"/>
                </a:lnTo>
                <a:lnTo>
                  <a:pt x="26881" y="43459"/>
                </a:lnTo>
                <a:lnTo>
                  <a:pt x="26942" y="41387"/>
                </a:lnTo>
                <a:lnTo>
                  <a:pt x="26942" y="39376"/>
                </a:lnTo>
                <a:lnTo>
                  <a:pt x="26881" y="38339"/>
                </a:lnTo>
                <a:lnTo>
                  <a:pt x="26760" y="37364"/>
                </a:lnTo>
                <a:lnTo>
                  <a:pt x="26455" y="35414"/>
                </a:lnTo>
                <a:lnTo>
                  <a:pt x="26211" y="34377"/>
                </a:lnTo>
                <a:lnTo>
                  <a:pt x="26150" y="33890"/>
                </a:lnTo>
                <a:lnTo>
                  <a:pt x="26089" y="33646"/>
                </a:lnTo>
                <a:lnTo>
                  <a:pt x="26150" y="33402"/>
                </a:lnTo>
                <a:lnTo>
                  <a:pt x="26150" y="32976"/>
                </a:lnTo>
                <a:lnTo>
                  <a:pt x="26150" y="32610"/>
                </a:lnTo>
                <a:lnTo>
                  <a:pt x="26150" y="31817"/>
                </a:lnTo>
                <a:lnTo>
                  <a:pt x="26150" y="28770"/>
                </a:lnTo>
                <a:lnTo>
                  <a:pt x="26150" y="28282"/>
                </a:lnTo>
                <a:lnTo>
                  <a:pt x="26272" y="27856"/>
                </a:lnTo>
                <a:lnTo>
                  <a:pt x="26820" y="26027"/>
                </a:lnTo>
                <a:lnTo>
                  <a:pt x="26942" y="25661"/>
                </a:lnTo>
                <a:lnTo>
                  <a:pt x="27369" y="26758"/>
                </a:lnTo>
                <a:lnTo>
                  <a:pt x="27735" y="27856"/>
                </a:lnTo>
                <a:lnTo>
                  <a:pt x="27918" y="28526"/>
                </a:lnTo>
                <a:lnTo>
                  <a:pt x="28040" y="29196"/>
                </a:lnTo>
                <a:lnTo>
                  <a:pt x="28344" y="30598"/>
                </a:lnTo>
                <a:lnTo>
                  <a:pt x="28588" y="31269"/>
                </a:lnTo>
                <a:lnTo>
                  <a:pt x="28771" y="32000"/>
                </a:lnTo>
                <a:lnTo>
                  <a:pt x="29320" y="33341"/>
                </a:lnTo>
                <a:lnTo>
                  <a:pt x="29990" y="34682"/>
                </a:lnTo>
                <a:lnTo>
                  <a:pt x="30661" y="36023"/>
                </a:lnTo>
                <a:lnTo>
                  <a:pt x="31270" y="37242"/>
                </a:lnTo>
                <a:lnTo>
                  <a:pt x="31880" y="38522"/>
                </a:lnTo>
                <a:lnTo>
                  <a:pt x="32123" y="39010"/>
                </a:lnTo>
                <a:lnTo>
                  <a:pt x="32306" y="39498"/>
                </a:lnTo>
                <a:lnTo>
                  <a:pt x="32245" y="39680"/>
                </a:lnTo>
                <a:lnTo>
                  <a:pt x="32245" y="39924"/>
                </a:lnTo>
                <a:lnTo>
                  <a:pt x="32184" y="40168"/>
                </a:lnTo>
                <a:lnTo>
                  <a:pt x="32245" y="40473"/>
                </a:lnTo>
                <a:lnTo>
                  <a:pt x="32306" y="40899"/>
                </a:lnTo>
                <a:lnTo>
                  <a:pt x="32489" y="41387"/>
                </a:lnTo>
                <a:lnTo>
                  <a:pt x="32794" y="42240"/>
                </a:lnTo>
                <a:lnTo>
                  <a:pt x="32855" y="42606"/>
                </a:lnTo>
                <a:lnTo>
                  <a:pt x="32916" y="42972"/>
                </a:lnTo>
                <a:lnTo>
                  <a:pt x="32977" y="44069"/>
                </a:lnTo>
                <a:lnTo>
                  <a:pt x="33038" y="44496"/>
                </a:lnTo>
                <a:lnTo>
                  <a:pt x="33099" y="44922"/>
                </a:lnTo>
                <a:lnTo>
                  <a:pt x="33282" y="45166"/>
                </a:lnTo>
                <a:lnTo>
                  <a:pt x="33464" y="45288"/>
                </a:lnTo>
                <a:lnTo>
                  <a:pt x="33647" y="45288"/>
                </a:lnTo>
                <a:lnTo>
                  <a:pt x="33708" y="45166"/>
                </a:lnTo>
                <a:lnTo>
                  <a:pt x="33830" y="45044"/>
                </a:lnTo>
                <a:lnTo>
                  <a:pt x="33891" y="44800"/>
                </a:lnTo>
                <a:lnTo>
                  <a:pt x="33891" y="44557"/>
                </a:lnTo>
                <a:lnTo>
                  <a:pt x="33891" y="44008"/>
                </a:lnTo>
                <a:lnTo>
                  <a:pt x="33830" y="43520"/>
                </a:lnTo>
                <a:lnTo>
                  <a:pt x="33830" y="43277"/>
                </a:lnTo>
                <a:lnTo>
                  <a:pt x="33830" y="43216"/>
                </a:lnTo>
                <a:lnTo>
                  <a:pt x="33830" y="43094"/>
                </a:lnTo>
                <a:lnTo>
                  <a:pt x="33952" y="43216"/>
                </a:lnTo>
                <a:lnTo>
                  <a:pt x="33952" y="43338"/>
                </a:lnTo>
                <a:lnTo>
                  <a:pt x="34013" y="43642"/>
                </a:lnTo>
                <a:lnTo>
                  <a:pt x="34135" y="44496"/>
                </a:lnTo>
                <a:lnTo>
                  <a:pt x="34135" y="45105"/>
                </a:lnTo>
                <a:lnTo>
                  <a:pt x="34196" y="45349"/>
                </a:lnTo>
                <a:lnTo>
                  <a:pt x="34318" y="45654"/>
                </a:lnTo>
                <a:lnTo>
                  <a:pt x="34379" y="45776"/>
                </a:lnTo>
                <a:lnTo>
                  <a:pt x="34562" y="45837"/>
                </a:lnTo>
                <a:lnTo>
                  <a:pt x="34683" y="45837"/>
                </a:lnTo>
                <a:lnTo>
                  <a:pt x="34866" y="45776"/>
                </a:lnTo>
                <a:lnTo>
                  <a:pt x="34988" y="45593"/>
                </a:lnTo>
                <a:lnTo>
                  <a:pt x="35049" y="45410"/>
                </a:lnTo>
                <a:lnTo>
                  <a:pt x="35049" y="44922"/>
                </a:lnTo>
                <a:lnTo>
                  <a:pt x="34988" y="44130"/>
                </a:lnTo>
                <a:lnTo>
                  <a:pt x="34988" y="43703"/>
                </a:lnTo>
                <a:lnTo>
                  <a:pt x="34988" y="43277"/>
                </a:lnTo>
                <a:lnTo>
                  <a:pt x="35293" y="44252"/>
                </a:lnTo>
                <a:lnTo>
                  <a:pt x="35659" y="45166"/>
                </a:lnTo>
                <a:lnTo>
                  <a:pt x="35842" y="45593"/>
                </a:lnTo>
                <a:lnTo>
                  <a:pt x="36024" y="45776"/>
                </a:lnTo>
                <a:lnTo>
                  <a:pt x="36207" y="45898"/>
                </a:lnTo>
                <a:lnTo>
                  <a:pt x="36390" y="45959"/>
                </a:lnTo>
                <a:lnTo>
                  <a:pt x="36512" y="45898"/>
                </a:lnTo>
                <a:lnTo>
                  <a:pt x="36695" y="45776"/>
                </a:lnTo>
                <a:lnTo>
                  <a:pt x="36756" y="45593"/>
                </a:lnTo>
                <a:lnTo>
                  <a:pt x="36756" y="45227"/>
                </a:lnTo>
                <a:lnTo>
                  <a:pt x="36634" y="44861"/>
                </a:lnTo>
                <a:lnTo>
                  <a:pt x="36390" y="44191"/>
                </a:lnTo>
                <a:lnTo>
                  <a:pt x="36085" y="43459"/>
                </a:lnTo>
                <a:lnTo>
                  <a:pt x="36024" y="43094"/>
                </a:lnTo>
                <a:lnTo>
                  <a:pt x="35964" y="42789"/>
                </a:lnTo>
                <a:lnTo>
                  <a:pt x="35964" y="42789"/>
                </a:lnTo>
                <a:lnTo>
                  <a:pt x="36207" y="43033"/>
                </a:lnTo>
                <a:lnTo>
                  <a:pt x="36451" y="43338"/>
                </a:lnTo>
                <a:lnTo>
                  <a:pt x="36817" y="43947"/>
                </a:lnTo>
                <a:lnTo>
                  <a:pt x="37061" y="44252"/>
                </a:lnTo>
                <a:lnTo>
                  <a:pt x="37304" y="44557"/>
                </a:lnTo>
                <a:lnTo>
                  <a:pt x="37487" y="44739"/>
                </a:lnTo>
                <a:lnTo>
                  <a:pt x="37670" y="44800"/>
                </a:lnTo>
                <a:lnTo>
                  <a:pt x="37792" y="44800"/>
                </a:lnTo>
                <a:lnTo>
                  <a:pt x="37975" y="44739"/>
                </a:lnTo>
                <a:lnTo>
                  <a:pt x="38097" y="44618"/>
                </a:lnTo>
                <a:lnTo>
                  <a:pt x="38158" y="44496"/>
                </a:lnTo>
                <a:lnTo>
                  <a:pt x="38158" y="44313"/>
                </a:lnTo>
                <a:lnTo>
                  <a:pt x="38097" y="44130"/>
                </a:lnTo>
                <a:lnTo>
                  <a:pt x="37975" y="43825"/>
                </a:lnTo>
                <a:lnTo>
                  <a:pt x="37792" y="43581"/>
                </a:lnTo>
                <a:lnTo>
                  <a:pt x="37122" y="42423"/>
                </a:lnTo>
                <a:lnTo>
                  <a:pt x="36817" y="41814"/>
                </a:lnTo>
                <a:lnTo>
                  <a:pt x="36695" y="41509"/>
                </a:lnTo>
                <a:lnTo>
                  <a:pt x="36573" y="41204"/>
                </a:lnTo>
                <a:lnTo>
                  <a:pt x="36573" y="41204"/>
                </a:lnTo>
                <a:lnTo>
                  <a:pt x="36817" y="41326"/>
                </a:lnTo>
                <a:lnTo>
                  <a:pt x="37000" y="41509"/>
                </a:lnTo>
                <a:lnTo>
                  <a:pt x="37183" y="41692"/>
                </a:lnTo>
                <a:lnTo>
                  <a:pt x="37365" y="41875"/>
                </a:lnTo>
                <a:lnTo>
                  <a:pt x="37792" y="42119"/>
                </a:lnTo>
                <a:lnTo>
                  <a:pt x="38219" y="42179"/>
                </a:lnTo>
                <a:lnTo>
                  <a:pt x="38524" y="42240"/>
                </a:lnTo>
                <a:lnTo>
                  <a:pt x="38706" y="42179"/>
                </a:lnTo>
                <a:lnTo>
                  <a:pt x="38889" y="42119"/>
                </a:lnTo>
                <a:lnTo>
                  <a:pt x="38950" y="41997"/>
                </a:lnTo>
                <a:lnTo>
                  <a:pt x="39011" y="41936"/>
                </a:lnTo>
                <a:lnTo>
                  <a:pt x="38950" y="41753"/>
                </a:lnTo>
                <a:lnTo>
                  <a:pt x="38889" y="41570"/>
                </a:lnTo>
                <a:lnTo>
                  <a:pt x="38706" y="41387"/>
                </a:lnTo>
                <a:lnTo>
                  <a:pt x="38402" y="41204"/>
                </a:lnTo>
                <a:lnTo>
                  <a:pt x="38097" y="40960"/>
                </a:lnTo>
                <a:lnTo>
                  <a:pt x="37609" y="40412"/>
                </a:lnTo>
                <a:lnTo>
                  <a:pt x="37122" y="39802"/>
                </a:lnTo>
                <a:lnTo>
                  <a:pt x="36695" y="39254"/>
                </a:lnTo>
                <a:lnTo>
                  <a:pt x="36451" y="39010"/>
                </a:lnTo>
                <a:lnTo>
                  <a:pt x="36146" y="38766"/>
                </a:lnTo>
                <a:lnTo>
                  <a:pt x="35903" y="38583"/>
                </a:lnTo>
                <a:lnTo>
                  <a:pt x="35537" y="38461"/>
                </a:lnTo>
                <a:lnTo>
                  <a:pt x="35110" y="38461"/>
                </a:lnTo>
                <a:lnTo>
                  <a:pt x="34988" y="38400"/>
                </a:lnTo>
                <a:lnTo>
                  <a:pt x="34866" y="38218"/>
                </a:lnTo>
                <a:lnTo>
                  <a:pt x="34805" y="38096"/>
                </a:lnTo>
                <a:lnTo>
                  <a:pt x="34683" y="37669"/>
                </a:lnTo>
                <a:lnTo>
                  <a:pt x="34440" y="36938"/>
                </a:lnTo>
                <a:lnTo>
                  <a:pt x="34196" y="36145"/>
                </a:lnTo>
                <a:lnTo>
                  <a:pt x="34074" y="35414"/>
                </a:lnTo>
                <a:lnTo>
                  <a:pt x="33952" y="34621"/>
                </a:lnTo>
                <a:lnTo>
                  <a:pt x="33891" y="33646"/>
                </a:lnTo>
                <a:lnTo>
                  <a:pt x="33708" y="32732"/>
                </a:lnTo>
                <a:lnTo>
                  <a:pt x="33586" y="31939"/>
                </a:lnTo>
                <a:lnTo>
                  <a:pt x="33343" y="31147"/>
                </a:lnTo>
                <a:lnTo>
                  <a:pt x="33099" y="30355"/>
                </a:lnTo>
                <a:lnTo>
                  <a:pt x="32794" y="29562"/>
                </a:lnTo>
                <a:lnTo>
                  <a:pt x="32550" y="28953"/>
                </a:lnTo>
                <a:lnTo>
                  <a:pt x="32428" y="28648"/>
                </a:lnTo>
                <a:lnTo>
                  <a:pt x="32245" y="28343"/>
                </a:lnTo>
                <a:lnTo>
                  <a:pt x="32002" y="27916"/>
                </a:lnTo>
                <a:lnTo>
                  <a:pt x="31880" y="27734"/>
                </a:lnTo>
                <a:lnTo>
                  <a:pt x="31819" y="27490"/>
                </a:lnTo>
                <a:lnTo>
                  <a:pt x="31697" y="27124"/>
                </a:lnTo>
                <a:lnTo>
                  <a:pt x="31697" y="26697"/>
                </a:lnTo>
                <a:lnTo>
                  <a:pt x="31697" y="25905"/>
                </a:lnTo>
                <a:lnTo>
                  <a:pt x="31514" y="24320"/>
                </a:lnTo>
                <a:lnTo>
                  <a:pt x="31270" y="22735"/>
                </a:lnTo>
                <a:lnTo>
                  <a:pt x="30965" y="21212"/>
                </a:lnTo>
                <a:lnTo>
                  <a:pt x="30965" y="20846"/>
                </a:lnTo>
                <a:lnTo>
                  <a:pt x="30965" y="20480"/>
                </a:lnTo>
                <a:lnTo>
                  <a:pt x="31026" y="19688"/>
                </a:lnTo>
                <a:lnTo>
                  <a:pt x="31026" y="18834"/>
                </a:lnTo>
                <a:lnTo>
                  <a:pt x="30965" y="18042"/>
                </a:lnTo>
                <a:lnTo>
                  <a:pt x="30904" y="17676"/>
                </a:lnTo>
                <a:lnTo>
                  <a:pt x="30782" y="17311"/>
                </a:lnTo>
                <a:lnTo>
                  <a:pt x="30478" y="16640"/>
                </a:lnTo>
                <a:lnTo>
                  <a:pt x="30112" y="16031"/>
                </a:lnTo>
                <a:lnTo>
                  <a:pt x="29746" y="15421"/>
                </a:lnTo>
                <a:lnTo>
                  <a:pt x="29502" y="15116"/>
                </a:lnTo>
                <a:lnTo>
                  <a:pt x="29259" y="14812"/>
                </a:lnTo>
                <a:lnTo>
                  <a:pt x="28954" y="14629"/>
                </a:lnTo>
                <a:lnTo>
                  <a:pt x="28649" y="14446"/>
                </a:lnTo>
                <a:lnTo>
                  <a:pt x="27979" y="14141"/>
                </a:lnTo>
                <a:lnTo>
                  <a:pt x="27247" y="13958"/>
                </a:lnTo>
                <a:lnTo>
                  <a:pt x="26455" y="13836"/>
                </a:lnTo>
                <a:lnTo>
                  <a:pt x="25662" y="13775"/>
                </a:lnTo>
                <a:lnTo>
                  <a:pt x="24687" y="13775"/>
                </a:lnTo>
                <a:lnTo>
                  <a:pt x="24565" y="13653"/>
                </a:lnTo>
                <a:lnTo>
                  <a:pt x="24260" y="13471"/>
                </a:lnTo>
                <a:lnTo>
                  <a:pt x="22919" y="12617"/>
                </a:lnTo>
                <a:lnTo>
                  <a:pt x="22554" y="12373"/>
                </a:lnTo>
                <a:lnTo>
                  <a:pt x="22432" y="12313"/>
                </a:lnTo>
                <a:lnTo>
                  <a:pt x="22310" y="12252"/>
                </a:lnTo>
                <a:lnTo>
                  <a:pt x="22310" y="12130"/>
                </a:lnTo>
                <a:lnTo>
                  <a:pt x="22127" y="10728"/>
                </a:lnTo>
                <a:lnTo>
                  <a:pt x="22066" y="10118"/>
                </a:lnTo>
                <a:lnTo>
                  <a:pt x="22066" y="9996"/>
                </a:lnTo>
                <a:lnTo>
                  <a:pt x="22188" y="9874"/>
                </a:lnTo>
                <a:lnTo>
                  <a:pt x="22432" y="9631"/>
                </a:lnTo>
                <a:lnTo>
                  <a:pt x="22554" y="9448"/>
                </a:lnTo>
                <a:lnTo>
                  <a:pt x="22676" y="9204"/>
                </a:lnTo>
                <a:lnTo>
                  <a:pt x="22859" y="8777"/>
                </a:lnTo>
                <a:lnTo>
                  <a:pt x="23224" y="7497"/>
                </a:lnTo>
                <a:lnTo>
                  <a:pt x="23407" y="6766"/>
                </a:lnTo>
                <a:lnTo>
                  <a:pt x="23529" y="6034"/>
                </a:lnTo>
                <a:lnTo>
                  <a:pt x="23651" y="5303"/>
                </a:lnTo>
                <a:lnTo>
                  <a:pt x="23651" y="4511"/>
                </a:lnTo>
                <a:lnTo>
                  <a:pt x="23590" y="3779"/>
                </a:lnTo>
                <a:lnTo>
                  <a:pt x="23468" y="3048"/>
                </a:lnTo>
                <a:lnTo>
                  <a:pt x="23224" y="2316"/>
                </a:lnTo>
                <a:lnTo>
                  <a:pt x="22919" y="1646"/>
                </a:lnTo>
                <a:lnTo>
                  <a:pt x="22493" y="1158"/>
                </a:lnTo>
                <a:lnTo>
                  <a:pt x="22005" y="731"/>
                </a:lnTo>
                <a:lnTo>
                  <a:pt x="21396" y="366"/>
                </a:lnTo>
                <a:lnTo>
                  <a:pt x="20786" y="122"/>
                </a:lnTo>
                <a:lnTo>
                  <a:pt x="19994" y="61"/>
                </a:lnTo>
                <a:lnTo>
                  <a:pt x="1944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019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9122" y="494983"/>
            <a:ext cx="7053542" cy="612440"/>
          </a:xfrm>
        </p:spPr>
        <p:txBody>
          <a:bodyPr>
            <a:noAutofit/>
          </a:bodyPr>
          <a:lstStyle/>
          <a:p>
            <a:r>
              <a:rPr lang="es-ES_tradnl" sz="2800" b="1" u="sng" dirty="0" smtClean="0"/>
              <a:t>Población diana</a:t>
            </a:r>
            <a:br>
              <a:rPr lang="es-ES_tradnl" sz="2800" b="1" u="sng" dirty="0" smtClean="0"/>
            </a:br>
            <a:endParaRPr lang="es-ES" sz="2800" b="1" u="sng" dirty="0"/>
          </a:p>
        </p:txBody>
      </p:sp>
      <p:sp>
        <p:nvSpPr>
          <p:cNvPr id="4" name="Rectángulo 3"/>
          <p:cNvSpPr/>
          <p:nvPr/>
        </p:nvSpPr>
        <p:spPr>
          <a:xfrm>
            <a:off x="1398984" y="936988"/>
            <a:ext cx="77450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i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Muestra: jóvenes entre 10 y 16 años</a:t>
            </a:r>
          </a:p>
          <a:p>
            <a:r>
              <a:rPr lang="es-ES" sz="18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	¿Qué edad es la óptima para empezar a hablar de sexo?</a:t>
            </a:r>
          </a:p>
          <a:p>
            <a:r>
              <a:rPr lang="es-ES_tradnl" sz="18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	</a:t>
            </a:r>
            <a:r>
              <a:rPr lang="es-ES_tradnl" sz="18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Enfoque intergeneracional</a:t>
            </a:r>
            <a:endParaRPr lang="es-ES" sz="18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r>
              <a:rPr lang="es-ES_tradnl" sz="2400" i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Familias – nuevos modelos familiares</a:t>
            </a:r>
          </a:p>
          <a:p>
            <a:pPr lvl="2"/>
            <a:r>
              <a:rPr lang="es-ES_tradnl" sz="24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	</a:t>
            </a:r>
            <a:r>
              <a:rPr lang="es-ES_tradnl" sz="18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¿Quién cubre las necesidades de los/as menores?</a:t>
            </a:r>
          </a:p>
          <a:p>
            <a:pPr lvl="2"/>
            <a:r>
              <a:rPr lang="es-ES_tradnl" sz="18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	</a:t>
            </a:r>
            <a:r>
              <a:rPr lang="es-ES_tradnl" sz="18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Abuelos/as “canguro” como principales cuidadores</a:t>
            </a:r>
          </a:p>
          <a:p>
            <a:pPr lvl="2"/>
            <a:r>
              <a:rPr lang="es-ES_tradnl" sz="2400" i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Asociaciones y entidades sociales y educativas </a:t>
            </a:r>
          </a:p>
          <a:p>
            <a:pPr lvl="2"/>
            <a:r>
              <a:rPr lang="es-ES_tradnl" sz="2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	</a:t>
            </a:r>
            <a:r>
              <a:rPr lang="es-ES_tradnl" sz="18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Trabajo </a:t>
            </a:r>
            <a:r>
              <a:rPr lang="es-ES_tradnl" sz="18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en </a:t>
            </a:r>
            <a:r>
              <a:rPr lang="es-ES_tradnl" sz="18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red</a:t>
            </a:r>
          </a:p>
          <a:p>
            <a:pPr lvl="2"/>
            <a:r>
              <a:rPr lang="es-ES_tradnl" sz="18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	</a:t>
            </a:r>
            <a:r>
              <a:rPr lang="es-ES_tradnl" sz="18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Información – Implicación – Intervención conjunta</a:t>
            </a:r>
            <a:endParaRPr lang="es-ES_tradnl" sz="18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r>
              <a:rPr lang="es-ES_tradnl" sz="2400" i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Instituciones</a:t>
            </a:r>
            <a:r>
              <a:rPr lang="es-ES_tradnl" sz="24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: </a:t>
            </a:r>
            <a:r>
              <a:rPr lang="es-ES_tradnl" sz="2000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necesidad del apoyo de la administración</a:t>
            </a:r>
            <a:endParaRPr lang="es-ES" sz="2000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096675" y="4564480"/>
            <a:ext cx="63496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400" dirty="0" smtClean="0">
                <a:solidFill>
                  <a:schemeClr val="tx1"/>
                </a:solidFill>
                <a:latin typeface="+mj-lt"/>
              </a:rPr>
              <a:t>EDUCACIÓN PARA TODAS LAS PERSONAS</a:t>
            </a:r>
          </a:p>
        </p:txBody>
      </p:sp>
    </p:spTree>
    <p:extLst>
      <p:ext uri="{BB962C8B-B14F-4D97-AF65-F5344CB8AC3E}">
        <p14:creationId xmlns:p14="http://schemas.microsoft.com/office/powerpoint/2010/main" val="325773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"/>
          <p:cNvSpPr txBox="1">
            <a:spLocks noGrp="1"/>
          </p:cNvSpPr>
          <p:nvPr>
            <p:ph type="subTitle" idx="1"/>
          </p:nvPr>
        </p:nvSpPr>
        <p:spPr>
          <a:xfrm>
            <a:off x="2266737" y="2058143"/>
            <a:ext cx="5924863" cy="151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dirty="0" smtClean="0"/>
              <a:t>Perspectiva holística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dirty="0" smtClean="0"/>
              <a:t>Establece y operativiza las sinergias que se establecen entre los distintos ámbitos implicados</a:t>
            </a:r>
            <a:endParaRPr dirty="0"/>
          </a:p>
        </p:txBody>
      </p:sp>
      <p:sp>
        <p:nvSpPr>
          <p:cNvPr id="11" name="Rectángulo 10"/>
          <p:cNvSpPr/>
          <p:nvPr/>
        </p:nvSpPr>
        <p:spPr>
          <a:xfrm>
            <a:off x="1315123" y="530422"/>
            <a:ext cx="687647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</a:t>
            </a:r>
            <a:r>
              <a:rPr lang="en" sz="6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. Metodología</a:t>
            </a:r>
            <a:endParaRPr lang="es-ES" sz="6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219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9122" y="490190"/>
            <a:ext cx="7053542" cy="612440"/>
          </a:xfrm>
        </p:spPr>
        <p:txBody>
          <a:bodyPr>
            <a:noAutofit/>
          </a:bodyPr>
          <a:lstStyle/>
          <a:p>
            <a:r>
              <a:rPr lang="es-ES_tradnl" sz="2800" b="1" u="sng" dirty="0" smtClean="0">
                <a:solidFill>
                  <a:schemeClr val="accent4">
                    <a:lumMod val="75000"/>
                  </a:schemeClr>
                </a:solidFill>
              </a:rPr>
              <a:t>Procedimiento</a:t>
            </a:r>
            <a:br>
              <a:rPr lang="es-ES_tradnl" sz="2800" b="1" u="sng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es-ES" sz="28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726771" y="1080998"/>
            <a:ext cx="530244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800" dirty="0">
                <a:latin typeface="+mn-lt"/>
              </a:rPr>
              <a:t>Partiendo de una perspectiva holística, entendiendo a la persona como un todo integrada en su contexto, queremos dar respuesta a la complejidad que supone el tratamiento de algunas de sus dimensiones en relación con el resto y con el entorno al que pertenece. </a:t>
            </a:r>
            <a:endParaRPr lang="es-ES" sz="1800" dirty="0" smtClean="0">
              <a:latin typeface="+mn-lt"/>
            </a:endParaRPr>
          </a:p>
          <a:p>
            <a:pPr algn="just"/>
            <a:endParaRPr lang="es-ES" sz="1800" dirty="0">
              <a:latin typeface="+mn-lt"/>
            </a:endParaRPr>
          </a:p>
          <a:p>
            <a:pPr algn="just"/>
            <a:r>
              <a:rPr lang="es-ES" sz="1800" dirty="0" smtClean="0">
                <a:latin typeface="+mn-lt"/>
              </a:rPr>
              <a:t>Buscamos </a:t>
            </a:r>
            <a:r>
              <a:rPr lang="es-ES" sz="1800" dirty="0">
                <a:latin typeface="+mn-lt"/>
              </a:rPr>
              <a:t>las sinergias contemplando una metodología interdisciplinar que se nutre de métodos y técnicas de distintos campos: pedagógico, psicológico y empresarial. </a:t>
            </a:r>
          </a:p>
        </p:txBody>
      </p:sp>
      <p:pic>
        <p:nvPicPr>
          <p:cNvPr id="5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38" y="1715632"/>
            <a:ext cx="2547303" cy="216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4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6909" y="423933"/>
            <a:ext cx="7053542" cy="612440"/>
          </a:xfrm>
        </p:spPr>
        <p:txBody>
          <a:bodyPr>
            <a:normAutofit fontScale="90000"/>
          </a:bodyPr>
          <a:lstStyle/>
          <a:p>
            <a:r>
              <a:rPr lang="es-ES_tradnl" sz="3100" b="1" u="sng" dirty="0" err="1" smtClean="0"/>
              <a:t>Multifásico</a:t>
            </a:r>
            <a:r>
              <a:rPr lang="es-ES_tradnl" b="1" dirty="0" smtClean="0"/>
              <a:t/>
            </a:r>
            <a:br>
              <a:rPr lang="es-ES_tradnl" b="1" dirty="0" smtClean="0"/>
            </a:br>
            <a:endParaRPr lang="es-ES" b="1" dirty="0"/>
          </a:p>
        </p:txBody>
      </p:sp>
      <p:sp>
        <p:nvSpPr>
          <p:cNvPr id="4" name="Rectángulo 3"/>
          <p:cNvSpPr/>
          <p:nvPr/>
        </p:nvSpPr>
        <p:spPr>
          <a:xfrm>
            <a:off x="3986762" y="2110872"/>
            <a:ext cx="4773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1800" dirty="0">
              <a:latin typeface="+mn-lt"/>
            </a:endParaRPr>
          </a:p>
          <a:p>
            <a:pPr algn="just"/>
            <a:r>
              <a:rPr lang="es-ES" sz="1800" dirty="0" smtClean="0">
                <a:latin typeface="+mn-lt"/>
              </a:rPr>
              <a:t>Persigue </a:t>
            </a:r>
            <a:r>
              <a:rPr lang="es-ES" sz="1800" dirty="0">
                <a:latin typeface="+mn-lt"/>
              </a:rPr>
              <a:t>como objetivo principal proponer, exponer, presentar, plantear, formular, diseñar, proyectar, inventar, programar, formular. </a:t>
            </a:r>
            <a:endParaRPr lang="es-ES" sz="1800" dirty="0" smtClean="0">
              <a:latin typeface="+mn-lt"/>
            </a:endParaRPr>
          </a:p>
          <a:p>
            <a:pPr algn="just"/>
            <a:endParaRPr lang="es-ES" sz="1800" dirty="0">
              <a:latin typeface="+mn-lt"/>
            </a:endParaRPr>
          </a:p>
          <a:p>
            <a:pPr algn="just"/>
            <a:r>
              <a:rPr lang="es-ES" sz="1800" dirty="0">
                <a:latin typeface="+mn-lt"/>
              </a:rPr>
              <a:t>Consiste en la elaboración de una propuesta o de un modelo dirigido a solucionar aquello que </a:t>
            </a:r>
            <a:r>
              <a:rPr lang="es-ES" sz="1800" dirty="0" smtClean="0">
                <a:latin typeface="+mn-lt"/>
              </a:rPr>
              <a:t>se </a:t>
            </a:r>
            <a:r>
              <a:rPr lang="es-ES" sz="1800" dirty="0">
                <a:latin typeface="+mn-lt"/>
              </a:rPr>
              <a:t>considera susceptible de ser mejorado.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160738" y="1290142"/>
            <a:ext cx="510588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Exige retroalimentación y avance en espiral</a:t>
            </a:r>
            <a:endParaRPr lang="es-ES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7" name="Flecha curvada hacia la derecha 6"/>
          <p:cNvSpPr/>
          <p:nvPr/>
        </p:nvSpPr>
        <p:spPr>
          <a:xfrm rot="10800000">
            <a:off x="6194141" y="997628"/>
            <a:ext cx="2566565" cy="915615"/>
          </a:xfrm>
          <a:prstGeom prst="curvedRightArrow">
            <a:avLst>
              <a:gd name="adj1" fmla="val 11876"/>
              <a:gd name="adj2" fmla="val 31973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8" name="3 Marcador de contenido" descr="diseno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58" y="2343782"/>
            <a:ext cx="3494760" cy="275501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lecha curvada hacia la derecha 8"/>
          <p:cNvSpPr/>
          <p:nvPr/>
        </p:nvSpPr>
        <p:spPr>
          <a:xfrm rot="160356">
            <a:off x="555624" y="1095713"/>
            <a:ext cx="2566565" cy="915615"/>
          </a:xfrm>
          <a:prstGeom prst="curvedRightArrow">
            <a:avLst>
              <a:gd name="adj1" fmla="val 11876"/>
              <a:gd name="adj2" fmla="val 31973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79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16230" y="427220"/>
            <a:ext cx="7682386" cy="612440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Definición de los </a:t>
            </a:r>
            <a:r>
              <a:rPr lang="es-ES" b="1" dirty="0" smtClean="0"/>
              <a:t>eventos </a:t>
            </a:r>
            <a:r>
              <a:rPr lang="es-ES" b="1" dirty="0"/>
              <a:t>de estudio</a:t>
            </a:r>
            <a:br>
              <a:rPr lang="es-ES" b="1" dirty="0"/>
            </a:br>
            <a:r>
              <a:rPr lang="es-ES_tradnl" b="1" dirty="0" smtClean="0"/>
              <a:t/>
            </a:r>
            <a:br>
              <a:rPr lang="es-ES_tradnl" b="1" dirty="0" smtClean="0"/>
            </a:br>
            <a:endParaRPr lang="es-ES" b="1" dirty="0"/>
          </a:p>
        </p:txBody>
      </p:sp>
      <p:grpSp>
        <p:nvGrpSpPr>
          <p:cNvPr id="13" name="Grupo 12"/>
          <p:cNvGrpSpPr/>
          <p:nvPr/>
        </p:nvGrpSpPr>
        <p:grpSpPr>
          <a:xfrm>
            <a:off x="539941" y="1073995"/>
            <a:ext cx="1552578" cy="773723"/>
            <a:chOff x="984738" y="1195754"/>
            <a:chExt cx="1552578" cy="773723"/>
          </a:xfrm>
        </p:grpSpPr>
        <p:sp>
          <p:nvSpPr>
            <p:cNvPr id="14" name="Rectángulo 13"/>
            <p:cNvSpPr/>
            <p:nvPr/>
          </p:nvSpPr>
          <p:spPr>
            <a:xfrm>
              <a:off x="984738" y="1195754"/>
              <a:ext cx="1552578" cy="77372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1022473" y="1230813"/>
              <a:ext cx="147710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dirty="0" smtClean="0"/>
                <a:t>Proceso Recogida de datos</a:t>
              </a:r>
              <a:endParaRPr lang="es-ES" dirty="0"/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1137138" y="4751924"/>
            <a:ext cx="2939102" cy="339553"/>
            <a:chOff x="984738" y="1195754"/>
            <a:chExt cx="1552578" cy="773723"/>
          </a:xfrm>
        </p:grpSpPr>
        <p:sp>
          <p:nvSpPr>
            <p:cNvPr id="17" name="Rectángulo 16"/>
            <p:cNvSpPr/>
            <p:nvPr/>
          </p:nvSpPr>
          <p:spPr>
            <a:xfrm>
              <a:off x="984738" y="1195754"/>
              <a:ext cx="1552578" cy="77372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1002272" y="1227811"/>
              <a:ext cx="147710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dirty="0" smtClean="0"/>
                <a:t>Proceso Recogida de datos</a:t>
              </a:r>
              <a:endParaRPr lang="es-ES" dirty="0"/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857576" y="2345708"/>
            <a:ext cx="2909184" cy="530761"/>
            <a:chOff x="698201" y="3075026"/>
            <a:chExt cx="2909184" cy="773723"/>
          </a:xfrm>
        </p:grpSpPr>
        <p:sp>
          <p:nvSpPr>
            <p:cNvPr id="20" name="Rectángulo 19"/>
            <p:cNvSpPr/>
            <p:nvPr/>
          </p:nvSpPr>
          <p:spPr>
            <a:xfrm>
              <a:off x="698201" y="3075026"/>
              <a:ext cx="2713165" cy="77372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987278" y="3307998"/>
              <a:ext cx="26201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dirty="0" smtClean="0"/>
                <a:t>Revisión de los resultados</a:t>
              </a:r>
              <a:endParaRPr lang="es-ES" dirty="0"/>
            </a:p>
          </p:txBody>
        </p:sp>
      </p:grpSp>
      <p:sp>
        <p:nvSpPr>
          <p:cNvPr id="28" name="Rectángulo 27"/>
          <p:cNvSpPr/>
          <p:nvPr/>
        </p:nvSpPr>
        <p:spPr>
          <a:xfrm>
            <a:off x="4466492" y="1075218"/>
            <a:ext cx="3140077" cy="4022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CuadroTexto 28"/>
          <p:cNvSpPr txBox="1"/>
          <p:nvPr/>
        </p:nvSpPr>
        <p:spPr>
          <a:xfrm>
            <a:off x="4726476" y="1122468"/>
            <a:ext cx="2620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Elección de Término</a:t>
            </a:r>
            <a:endParaRPr lang="es-ES" dirty="0"/>
          </a:p>
        </p:txBody>
      </p:sp>
      <p:sp>
        <p:nvSpPr>
          <p:cNvPr id="30" name="Rectángulo 29"/>
          <p:cNvSpPr/>
          <p:nvPr/>
        </p:nvSpPr>
        <p:spPr>
          <a:xfrm>
            <a:off x="4466492" y="1682136"/>
            <a:ext cx="3140077" cy="4022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CuadroTexto 30"/>
          <p:cNvSpPr txBox="1"/>
          <p:nvPr/>
        </p:nvSpPr>
        <p:spPr>
          <a:xfrm>
            <a:off x="4726476" y="1729386"/>
            <a:ext cx="2620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Aclaración de Término</a:t>
            </a:r>
            <a:endParaRPr lang="es-ES" dirty="0"/>
          </a:p>
        </p:txBody>
      </p:sp>
      <p:sp>
        <p:nvSpPr>
          <p:cNvPr id="32" name="Rectángulo 31"/>
          <p:cNvSpPr/>
          <p:nvPr/>
        </p:nvSpPr>
        <p:spPr>
          <a:xfrm>
            <a:off x="4466492" y="2289054"/>
            <a:ext cx="3140077" cy="4022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CuadroTexto 32"/>
          <p:cNvSpPr txBox="1"/>
          <p:nvPr/>
        </p:nvSpPr>
        <p:spPr>
          <a:xfrm>
            <a:off x="4466492" y="2336304"/>
            <a:ext cx="3164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Selección de fuentes de Información</a:t>
            </a:r>
            <a:endParaRPr lang="es-ES" dirty="0"/>
          </a:p>
        </p:txBody>
      </p:sp>
      <p:sp>
        <p:nvSpPr>
          <p:cNvPr id="34" name="Rectángulo 33"/>
          <p:cNvSpPr/>
          <p:nvPr/>
        </p:nvSpPr>
        <p:spPr>
          <a:xfrm>
            <a:off x="4466492" y="2984950"/>
            <a:ext cx="3140077" cy="576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CuadroTexto 34"/>
          <p:cNvSpPr txBox="1"/>
          <p:nvPr/>
        </p:nvSpPr>
        <p:spPr>
          <a:xfrm>
            <a:off x="4726476" y="3032200"/>
            <a:ext cx="2620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Identificación de los elementos de cada concepto</a:t>
            </a:r>
            <a:endParaRPr lang="es-ES" dirty="0"/>
          </a:p>
        </p:txBody>
      </p:sp>
      <p:sp>
        <p:nvSpPr>
          <p:cNvPr id="36" name="Rectángulo 35"/>
          <p:cNvSpPr/>
          <p:nvPr/>
        </p:nvSpPr>
        <p:spPr>
          <a:xfrm>
            <a:off x="4466492" y="3854890"/>
            <a:ext cx="3140077" cy="4022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CuadroTexto 36"/>
          <p:cNvSpPr txBox="1"/>
          <p:nvPr/>
        </p:nvSpPr>
        <p:spPr>
          <a:xfrm>
            <a:off x="4726476" y="3902140"/>
            <a:ext cx="2620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Sinergia entre los elementos</a:t>
            </a:r>
            <a:endParaRPr lang="es-ES" dirty="0"/>
          </a:p>
        </p:txBody>
      </p:sp>
      <p:sp>
        <p:nvSpPr>
          <p:cNvPr id="38" name="Rectángulo 37"/>
          <p:cNvSpPr/>
          <p:nvPr/>
        </p:nvSpPr>
        <p:spPr>
          <a:xfrm>
            <a:off x="4466492" y="4550786"/>
            <a:ext cx="3140077" cy="4022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CuadroTexto 38"/>
          <p:cNvSpPr txBox="1"/>
          <p:nvPr/>
        </p:nvSpPr>
        <p:spPr>
          <a:xfrm>
            <a:off x="4726476" y="4598036"/>
            <a:ext cx="2620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Optimización del concepto</a:t>
            </a:r>
            <a:endParaRPr lang="es-ES" dirty="0"/>
          </a:p>
        </p:txBody>
      </p:sp>
      <p:grpSp>
        <p:nvGrpSpPr>
          <p:cNvPr id="44" name="Grupo 43"/>
          <p:cNvGrpSpPr/>
          <p:nvPr/>
        </p:nvGrpSpPr>
        <p:grpSpPr>
          <a:xfrm>
            <a:off x="7740071" y="1595397"/>
            <a:ext cx="1761851" cy="1199826"/>
            <a:chOff x="2829106" y="2084413"/>
            <a:chExt cx="2091685" cy="1087249"/>
          </a:xfrm>
        </p:grpSpPr>
        <p:sp>
          <p:nvSpPr>
            <p:cNvPr id="40" name="Redondear rectángulo de esquina diagonal 39"/>
            <p:cNvSpPr/>
            <p:nvPr/>
          </p:nvSpPr>
          <p:spPr>
            <a:xfrm>
              <a:off x="2829106" y="2084413"/>
              <a:ext cx="1628375" cy="910541"/>
            </a:xfrm>
            <a:prstGeom prst="round2Diag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3" name="CuadroTexto 42"/>
            <p:cNvSpPr txBox="1"/>
            <p:nvPr/>
          </p:nvSpPr>
          <p:spPr>
            <a:xfrm>
              <a:off x="2992094" y="2218859"/>
              <a:ext cx="1928697" cy="952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dirty="0" smtClean="0"/>
                <a:t>Batería de Fuentes de Información</a:t>
              </a:r>
              <a:endParaRPr lang="es-ES" dirty="0"/>
            </a:p>
          </p:txBody>
        </p:sp>
      </p:grpSp>
      <p:grpSp>
        <p:nvGrpSpPr>
          <p:cNvPr id="45" name="Grupo 44"/>
          <p:cNvGrpSpPr/>
          <p:nvPr/>
        </p:nvGrpSpPr>
        <p:grpSpPr>
          <a:xfrm>
            <a:off x="7733142" y="2770700"/>
            <a:ext cx="1761851" cy="1004821"/>
            <a:chOff x="2829106" y="2084413"/>
            <a:chExt cx="2091685" cy="910541"/>
          </a:xfrm>
        </p:grpSpPr>
        <p:sp>
          <p:nvSpPr>
            <p:cNvPr id="46" name="Redondear rectángulo de esquina diagonal 45"/>
            <p:cNvSpPr/>
            <p:nvPr/>
          </p:nvSpPr>
          <p:spPr>
            <a:xfrm>
              <a:off x="2829106" y="2084413"/>
              <a:ext cx="1628375" cy="910541"/>
            </a:xfrm>
            <a:prstGeom prst="round2Diag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7" name="CuadroTexto 46"/>
            <p:cNvSpPr txBox="1"/>
            <p:nvPr/>
          </p:nvSpPr>
          <p:spPr>
            <a:xfrm>
              <a:off x="2992094" y="2218859"/>
              <a:ext cx="1928697" cy="474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dirty="0" smtClean="0"/>
                <a:t>Mapa </a:t>
              </a:r>
            </a:p>
            <a:p>
              <a:r>
                <a:rPr lang="es-ES_tradnl" dirty="0" smtClean="0"/>
                <a:t>Conceptual</a:t>
              </a:r>
              <a:endParaRPr lang="es-ES" dirty="0"/>
            </a:p>
          </p:txBody>
        </p:sp>
      </p:grpSp>
      <p:grpSp>
        <p:nvGrpSpPr>
          <p:cNvPr id="48" name="Grupo 47"/>
          <p:cNvGrpSpPr/>
          <p:nvPr/>
        </p:nvGrpSpPr>
        <p:grpSpPr>
          <a:xfrm>
            <a:off x="7671427" y="3948243"/>
            <a:ext cx="1761852" cy="1004821"/>
            <a:chOff x="2829106" y="2084413"/>
            <a:chExt cx="2091686" cy="910541"/>
          </a:xfrm>
        </p:grpSpPr>
        <p:sp>
          <p:nvSpPr>
            <p:cNvPr id="49" name="Redondear rectángulo de esquina diagonal 48"/>
            <p:cNvSpPr/>
            <p:nvPr/>
          </p:nvSpPr>
          <p:spPr>
            <a:xfrm>
              <a:off x="2829106" y="2084413"/>
              <a:ext cx="1628375" cy="910541"/>
            </a:xfrm>
            <a:prstGeom prst="round2Diag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0" name="CuadroTexto 49"/>
            <p:cNvSpPr txBox="1"/>
            <p:nvPr/>
          </p:nvSpPr>
          <p:spPr>
            <a:xfrm>
              <a:off x="2992096" y="2218858"/>
              <a:ext cx="1928696" cy="474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dirty="0" smtClean="0"/>
                <a:t>Concepto Definido</a:t>
              </a:r>
              <a:endParaRPr lang="es-ES" dirty="0"/>
            </a:p>
          </p:txBody>
        </p:sp>
      </p:grpSp>
      <p:sp>
        <p:nvSpPr>
          <p:cNvPr id="54" name="Flecha abajo 53"/>
          <p:cNvSpPr/>
          <p:nvPr/>
        </p:nvSpPr>
        <p:spPr>
          <a:xfrm>
            <a:off x="5742613" y="1482778"/>
            <a:ext cx="152400" cy="165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Flecha abajo 54"/>
          <p:cNvSpPr/>
          <p:nvPr/>
        </p:nvSpPr>
        <p:spPr>
          <a:xfrm>
            <a:off x="5747116" y="2088182"/>
            <a:ext cx="152400" cy="165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Flecha abajo 55"/>
          <p:cNvSpPr/>
          <p:nvPr/>
        </p:nvSpPr>
        <p:spPr>
          <a:xfrm>
            <a:off x="5745859" y="2696614"/>
            <a:ext cx="152400" cy="165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Flecha abajo 56"/>
          <p:cNvSpPr/>
          <p:nvPr/>
        </p:nvSpPr>
        <p:spPr>
          <a:xfrm>
            <a:off x="5742613" y="3561272"/>
            <a:ext cx="152400" cy="165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Flecha abajo 57"/>
          <p:cNvSpPr/>
          <p:nvPr/>
        </p:nvSpPr>
        <p:spPr>
          <a:xfrm>
            <a:off x="5742613" y="4257167"/>
            <a:ext cx="152400" cy="165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Rombo 58"/>
          <p:cNvSpPr/>
          <p:nvPr/>
        </p:nvSpPr>
        <p:spPr>
          <a:xfrm>
            <a:off x="348497" y="3269554"/>
            <a:ext cx="3135086" cy="849785"/>
          </a:xfrm>
          <a:prstGeom prst="diamon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CuadroTexto 60"/>
          <p:cNvSpPr txBox="1"/>
          <p:nvPr/>
        </p:nvSpPr>
        <p:spPr>
          <a:xfrm>
            <a:off x="912481" y="3558067"/>
            <a:ext cx="2177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Requiere Modificación</a:t>
            </a:r>
            <a:endParaRPr lang="es-ES" dirty="0"/>
          </a:p>
        </p:txBody>
      </p:sp>
      <p:sp>
        <p:nvSpPr>
          <p:cNvPr id="62" name="Flecha abajo 61"/>
          <p:cNvSpPr/>
          <p:nvPr/>
        </p:nvSpPr>
        <p:spPr>
          <a:xfrm>
            <a:off x="1798330" y="4209917"/>
            <a:ext cx="176479" cy="4058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Menos 62"/>
          <p:cNvSpPr/>
          <p:nvPr/>
        </p:nvSpPr>
        <p:spPr>
          <a:xfrm>
            <a:off x="3331963" y="3569912"/>
            <a:ext cx="397153" cy="29945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Menos 63"/>
          <p:cNvSpPr/>
          <p:nvPr/>
        </p:nvSpPr>
        <p:spPr>
          <a:xfrm rot="5400000">
            <a:off x="2004914" y="2368230"/>
            <a:ext cx="3411518" cy="27185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Menos 64"/>
          <p:cNvSpPr/>
          <p:nvPr/>
        </p:nvSpPr>
        <p:spPr>
          <a:xfrm>
            <a:off x="3547111" y="1142586"/>
            <a:ext cx="971172" cy="29636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7" name="Flecha derecha 66"/>
          <p:cNvSpPr/>
          <p:nvPr/>
        </p:nvSpPr>
        <p:spPr>
          <a:xfrm>
            <a:off x="4404631" y="1181959"/>
            <a:ext cx="259984" cy="225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8" name="CuadroTexto 67"/>
          <p:cNvSpPr txBox="1"/>
          <p:nvPr/>
        </p:nvSpPr>
        <p:spPr>
          <a:xfrm>
            <a:off x="3323351" y="3307506"/>
            <a:ext cx="351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SI</a:t>
            </a:r>
            <a:endParaRPr lang="es-ES" dirty="0"/>
          </a:p>
        </p:txBody>
      </p:sp>
      <p:sp>
        <p:nvSpPr>
          <p:cNvPr id="69" name="CuadroTexto 68"/>
          <p:cNvSpPr txBox="1"/>
          <p:nvPr/>
        </p:nvSpPr>
        <p:spPr>
          <a:xfrm>
            <a:off x="2092519" y="4396897"/>
            <a:ext cx="529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NO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2341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"/>
          <p:cNvSpPr txBox="1">
            <a:spLocks noGrp="1"/>
          </p:cNvSpPr>
          <p:nvPr>
            <p:ph type="subTitle" idx="1"/>
          </p:nvPr>
        </p:nvSpPr>
        <p:spPr>
          <a:xfrm>
            <a:off x="4007670" y="3019040"/>
            <a:ext cx="2572997" cy="47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dirty="0" smtClean="0"/>
              <a:t>Aplicación de la IAP</a:t>
            </a:r>
            <a:endParaRPr dirty="0"/>
          </a:p>
        </p:txBody>
      </p:sp>
      <p:grpSp>
        <p:nvGrpSpPr>
          <p:cNvPr id="11" name="Google Shape;390;p38"/>
          <p:cNvGrpSpPr/>
          <p:nvPr/>
        </p:nvGrpSpPr>
        <p:grpSpPr>
          <a:xfrm>
            <a:off x="7051461" y="1516198"/>
            <a:ext cx="1670507" cy="3348375"/>
            <a:chOff x="6310600" y="1679550"/>
            <a:chExt cx="883850" cy="1933775"/>
          </a:xfrm>
        </p:grpSpPr>
        <p:sp>
          <p:nvSpPr>
            <p:cNvPr id="12" name="Google Shape;391;p38"/>
            <p:cNvSpPr/>
            <p:nvPr/>
          </p:nvSpPr>
          <p:spPr>
            <a:xfrm>
              <a:off x="6310600" y="1679550"/>
              <a:ext cx="883850" cy="1933775"/>
            </a:xfrm>
            <a:custGeom>
              <a:avLst/>
              <a:gdLst/>
              <a:ahLst/>
              <a:cxnLst/>
              <a:rect l="l" t="t" r="r" b="b"/>
              <a:pathLst>
                <a:path w="35354" h="77351" extrusionOk="0">
                  <a:moveTo>
                    <a:pt x="17860" y="37487"/>
                  </a:moveTo>
                  <a:lnTo>
                    <a:pt x="17799" y="39376"/>
                  </a:lnTo>
                  <a:lnTo>
                    <a:pt x="17738" y="41327"/>
                  </a:lnTo>
                  <a:lnTo>
                    <a:pt x="17738" y="41815"/>
                  </a:lnTo>
                  <a:lnTo>
                    <a:pt x="17738" y="41876"/>
                  </a:lnTo>
                  <a:lnTo>
                    <a:pt x="17677" y="42302"/>
                  </a:lnTo>
                  <a:lnTo>
                    <a:pt x="17616" y="39925"/>
                  </a:lnTo>
                  <a:lnTo>
                    <a:pt x="17555" y="37487"/>
                  </a:lnTo>
                  <a:close/>
                  <a:moveTo>
                    <a:pt x="17677" y="44436"/>
                  </a:moveTo>
                  <a:lnTo>
                    <a:pt x="17738" y="45837"/>
                  </a:lnTo>
                  <a:lnTo>
                    <a:pt x="17799" y="47178"/>
                  </a:lnTo>
                  <a:lnTo>
                    <a:pt x="17799" y="48641"/>
                  </a:lnTo>
                  <a:lnTo>
                    <a:pt x="17738" y="50043"/>
                  </a:lnTo>
                  <a:lnTo>
                    <a:pt x="17738" y="51628"/>
                  </a:lnTo>
                  <a:lnTo>
                    <a:pt x="17799" y="53213"/>
                  </a:lnTo>
                  <a:lnTo>
                    <a:pt x="17982" y="54737"/>
                  </a:lnTo>
                  <a:lnTo>
                    <a:pt x="18043" y="55102"/>
                  </a:lnTo>
                  <a:lnTo>
                    <a:pt x="17982" y="55529"/>
                  </a:lnTo>
                  <a:lnTo>
                    <a:pt x="17921" y="56321"/>
                  </a:lnTo>
                  <a:lnTo>
                    <a:pt x="17799" y="57967"/>
                  </a:lnTo>
                  <a:lnTo>
                    <a:pt x="17738" y="59552"/>
                  </a:lnTo>
                  <a:lnTo>
                    <a:pt x="17677" y="61198"/>
                  </a:lnTo>
                  <a:lnTo>
                    <a:pt x="17738" y="62782"/>
                  </a:lnTo>
                  <a:lnTo>
                    <a:pt x="17860" y="64306"/>
                  </a:lnTo>
                  <a:lnTo>
                    <a:pt x="17982" y="65891"/>
                  </a:lnTo>
                  <a:lnTo>
                    <a:pt x="18104" y="67476"/>
                  </a:lnTo>
                  <a:lnTo>
                    <a:pt x="18165" y="69061"/>
                  </a:lnTo>
                  <a:lnTo>
                    <a:pt x="18104" y="70828"/>
                  </a:lnTo>
                  <a:lnTo>
                    <a:pt x="18104" y="71438"/>
                  </a:lnTo>
                  <a:lnTo>
                    <a:pt x="18104" y="71743"/>
                  </a:lnTo>
                  <a:lnTo>
                    <a:pt x="18043" y="71986"/>
                  </a:lnTo>
                  <a:lnTo>
                    <a:pt x="17677" y="72535"/>
                  </a:lnTo>
                  <a:lnTo>
                    <a:pt x="17616" y="72474"/>
                  </a:lnTo>
                  <a:lnTo>
                    <a:pt x="17555" y="72352"/>
                  </a:lnTo>
                  <a:lnTo>
                    <a:pt x="17433" y="72108"/>
                  </a:lnTo>
                  <a:lnTo>
                    <a:pt x="17311" y="71864"/>
                  </a:lnTo>
                  <a:lnTo>
                    <a:pt x="17251" y="71743"/>
                  </a:lnTo>
                  <a:lnTo>
                    <a:pt x="17251" y="71499"/>
                  </a:lnTo>
                  <a:lnTo>
                    <a:pt x="17251" y="71133"/>
                  </a:lnTo>
                  <a:lnTo>
                    <a:pt x="17251" y="69792"/>
                  </a:lnTo>
                  <a:lnTo>
                    <a:pt x="17251" y="68329"/>
                  </a:lnTo>
                  <a:lnTo>
                    <a:pt x="17311" y="66805"/>
                  </a:lnTo>
                  <a:lnTo>
                    <a:pt x="17433" y="65221"/>
                  </a:lnTo>
                  <a:lnTo>
                    <a:pt x="17616" y="63636"/>
                  </a:lnTo>
                  <a:lnTo>
                    <a:pt x="17677" y="62051"/>
                  </a:lnTo>
                  <a:lnTo>
                    <a:pt x="17677" y="60405"/>
                  </a:lnTo>
                  <a:lnTo>
                    <a:pt x="17616" y="58820"/>
                  </a:lnTo>
                  <a:lnTo>
                    <a:pt x="17494" y="57175"/>
                  </a:lnTo>
                  <a:lnTo>
                    <a:pt x="17372" y="55529"/>
                  </a:lnTo>
                  <a:lnTo>
                    <a:pt x="17311" y="55163"/>
                  </a:lnTo>
                  <a:lnTo>
                    <a:pt x="17372" y="54798"/>
                  </a:lnTo>
                  <a:lnTo>
                    <a:pt x="17433" y="54066"/>
                  </a:lnTo>
                  <a:lnTo>
                    <a:pt x="17616" y="52481"/>
                  </a:lnTo>
                  <a:lnTo>
                    <a:pt x="17677" y="50897"/>
                  </a:lnTo>
                  <a:lnTo>
                    <a:pt x="17616" y="49129"/>
                  </a:lnTo>
                  <a:lnTo>
                    <a:pt x="17555" y="48215"/>
                  </a:lnTo>
                  <a:lnTo>
                    <a:pt x="17555" y="47300"/>
                  </a:lnTo>
                  <a:lnTo>
                    <a:pt x="17616" y="45898"/>
                  </a:lnTo>
                  <a:lnTo>
                    <a:pt x="17677" y="44436"/>
                  </a:lnTo>
                  <a:close/>
                  <a:moveTo>
                    <a:pt x="17555" y="1"/>
                  </a:moveTo>
                  <a:lnTo>
                    <a:pt x="16824" y="123"/>
                  </a:lnTo>
                  <a:lnTo>
                    <a:pt x="16214" y="245"/>
                  </a:lnTo>
                  <a:lnTo>
                    <a:pt x="15666" y="488"/>
                  </a:lnTo>
                  <a:lnTo>
                    <a:pt x="15178" y="854"/>
                  </a:lnTo>
                  <a:lnTo>
                    <a:pt x="14751" y="1281"/>
                  </a:lnTo>
                  <a:lnTo>
                    <a:pt x="14508" y="1586"/>
                  </a:lnTo>
                  <a:lnTo>
                    <a:pt x="14325" y="1951"/>
                  </a:lnTo>
                  <a:lnTo>
                    <a:pt x="14020" y="2683"/>
                  </a:lnTo>
                  <a:lnTo>
                    <a:pt x="13837" y="3475"/>
                  </a:lnTo>
                  <a:lnTo>
                    <a:pt x="13776" y="4268"/>
                  </a:lnTo>
                  <a:lnTo>
                    <a:pt x="13776" y="5060"/>
                  </a:lnTo>
                  <a:lnTo>
                    <a:pt x="13837" y="5852"/>
                  </a:lnTo>
                  <a:lnTo>
                    <a:pt x="13959" y="6645"/>
                  </a:lnTo>
                  <a:lnTo>
                    <a:pt x="14142" y="7376"/>
                  </a:lnTo>
                  <a:lnTo>
                    <a:pt x="14386" y="8108"/>
                  </a:lnTo>
                  <a:lnTo>
                    <a:pt x="14751" y="8839"/>
                  </a:lnTo>
                  <a:lnTo>
                    <a:pt x="15056" y="9388"/>
                  </a:lnTo>
                  <a:lnTo>
                    <a:pt x="15300" y="9631"/>
                  </a:lnTo>
                  <a:lnTo>
                    <a:pt x="15544" y="9875"/>
                  </a:lnTo>
                  <a:lnTo>
                    <a:pt x="15605" y="9997"/>
                  </a:lnTo>
                  <a:lnTo>
                    <a:pt x="15605" y="10119"/>
                  </a:lnTo>
                  <a:lnTo>
                    <a:pt x="15605" y="10424"/>
                  </a:lnTo>
                  <a:lnTo>
                    <a:pt x="15605" y="11155"/>
                  </a:lnTo>
                  <a:lnTo>
                    <a:pt x="15544" y="11399"/>
                  </a:lnTo>
                  <a:lnTo>
                    <a:pt x="15422" y="11643"/>
                  </a:lnTo>
                  <a:lnTo>
                    <a:pt x="15239" y="11887"/>
                  </a:lnTo>
                  <a:lnTo>
                    <a:pt x="15056" y="12070"/>
                  </a:lnTo>
                  <a:lnTo>
                    <a:pt x="14690" y="12252"/>
                  </a:lnTo>
                  <a:lnTo>
                    <a:pt x="14325" y="12313"/>
                  </a:lnTo>
                  <a:lnTo>
                    <a:pt x="13532" y="12496"/>
                  </a:lnTo>
                  <a:lnTo>
                    <a:pt x="12801" y="12740"/>
                  </a:lnTo>
                  <a:lnTo>
                    <a:pt x="12069" y="12984"/>
                  </a:lnTo>
                  <a:lnTo>
                    <a:pt x="11399" y="13350"/>
                  </a:lnTo>
                  <a:lnTo>
                    <a:pt x="10729" y="13776"/>
                  </a:lnTo>
                  <a:lnTo>
                    <a:pt x="10180" y="14325"/>
                  </a:lnTo>
                  <a:lnTo>
                    <a:pt x="9753" y="14873"/>
                  </a:lnTo>
                  <a:lnTo>
                    <a:pt x="9570" y="15239"/>
                  </a:lnTo>
                  <a:lnTo>
                    <a:pt x="9388" y="15544"/>
                  </a:lnTo>
                  <a:lnTo>
                    <a:pt x="9266" y="15971"/>
                  </a:lnTo>
                  <a:lnTo>
                    <a:pt x="9205" y="16336"/>
                  </a:lnTo>
                  <a:lnTo>
                    <a:pt x="9144" y="16946"/>
                  </a:lnTo>
                  <a:lnTo>
                    <a:pt x="9083" y="17555"/>
                  </a:lnTo>
                  <a:lnTo>
                    <a:pt x="9022" y="18348"/>
                  </a:lnTo>
                  <a:lnTo>
                    <a:pt x="8961" y="19140"/>
                  </a:lnTo>
                  <a:lnTo>
                    <a:pt x="8778" y="19932"/>
                  </a:lnTo>
                  <a:lnTo>
                    <a:pt x="8108" y="23102"/>
                  </a:lnTo>
                  <a:lnTo>
                    <a:pt x="7803" y="24687"/>
                  </a:lnTo>
                  <a:lnTo>
                    <a:pt x="7742" y="25235"/>
                  </a:lnTo>
                  <a:lnTo>
                    <a:pt x="7559" y="25784"/>
                  </a:lnTo>
                  <a:lnTo>
                    <a:pt x="7376" y="26211"/>
                  </a:lnTo>
                  <a:lnTo>
                    <a:pt x="7071" y="26637"/>
                  </a:lnTo>
                  <a:lnTo>
                    <a:pt x="6767" y="27003"/>
                  </a:lnTo>
                  <a:lnTo>
                    <a:pt x="6523" y="27430"/>
                  </a:lnTo>
                  <a:lnTo>
                    <a:pt x="6218" y="27917"/>
                  </a:lnTo>
                  <a:lnTo>
                    <a:pt x="5974" y="28405"/>
                  </a:lnTo>
                  <a:lnTo>
                    <a:pt x="5608" y="29502"/>
                  </a:lnTo>
                  <a:lnTo>
                    <a:pt x="5304" y="30599"/>
                  </a:lnTo>
                  <a:lnTo>
                    <a:pt x="5060" y="31696"/>
                  </a:lnTo>
                  <a:lnTo>
                    <a:pt x="4755" y="33037"/>
                  </a:lnTo>
                  <a:lnTo>
                    <a:pt x="4572" y="33647"/>
                  </a:lnTo>
                  <a:lnTo>
                    <a:pt x="4389" y="34256"/>
                  </a:lnTo>
                  <a:lnTo>
                    <a:pt x="4267" y="34561"/>
                  </a:lnTo>
                  <a:lnTo>
                    <a:pt x="4085" y="34927"/>
                  </a:lnTo>
                  <a:lnTo>
                    <a:pt x="4024" y="35049"/>
                  </a:lnTo>
                  <a:lnTo>
                    <a:pt x="3902" y="35110"/>
                  </a:lnTo>
                  <a:lnTo>
                    <a:pt x="3597" y="35110"/>
                  </a:lnTo>
                  <a:lnTo>
                    <a:pt x="3292" y="35232"/>
                  </a:lnTo>
                  <a:lnTo>
                    <a:pt x="2987" y="35354"/>
                  </a:lnTo>
                  <a:lnTo>
                    <a:pt x="2683" y="35536"/>
                  </a:lnTo>
                  <a:lnTo>
                    <a:pt x="2439" y="35719"/>
                  </a:lnTo>
                  <a:lnTo>
                    <a:pt x="1890" y="36268"/>
                  </a:lnTo>
                  <a:lnTo>
                    <a:pt x="1464" y="36755"/>
                  </a:lnTo>
                  <a:lnTo>
                    <a:pt x="1037" y="37243"/>
                  </a:lnTo>
                  <a:lnTo>
                    <a:pt x="793" y="37426"/>
                  </a:lnTo>
                  <a:lnTo>
                    <a:pt x="488" y="37609"/>
                  </a:lnTo>
                  <a:lnTo>
                    <a:pt x="245" y="37792"/>
                  </a:lnTo>
                  <a:lnTo>
                    <a:pt x="123" y="37914"/>
                  </a:lnTo>
                  <a:lnTo>
                    <a:pt x="1" y="38036"/>
                  </a:lnTo>
                  <a:lnTo>
                    <a:pt x="1" y="38218"/>
                  </a:lnTo>
                  <a:lnTo>
                    <a:pt x="123" y="38401"/>
                  </a:lnTo>
                  <a:lnTo>
                    <a:pt x="366" y="38523"/>
                  </a:lnTo>
                  <a:lnTo>
                    <a:pt x="671" y="38523"/>
                  </a:lnTo>
                  <a:lnTo>
                    <a:pt x="976" y="38462"/>
                  </a:lnTo>
                  <a:lnTo>
                    <a:pt x="1220" y="38401"/>
                  </a:lnTo>
                  <a:lnTo>
                    <a:pt x="1464" y="38218"/>
                  </a:lnTo>
                  <a:lnTo>
                    <a:pt x="1646" y="38036"/>
                  </a:lnTo>
                  <a:lnTo>
                    <a:pt x="1829" y="37853"/>
                  </a:lnTo>
                  <a:lnTo>
                    <a:pt x="1890" y="37792"/>
                  </a:lnTo>
                  <a:lnTo>
                    <a:pt x="1951" y="37792"/>
                  </a:lnTo>
                  <a:lnTo>
                    <a:pt x="1890" y="38036"/>
                  </a:lnTo>
                  <a:lnTo>
                    <a:pt x="1829" y="38218"/>
                  </a:lnTo>
                  <a:lnTo>
                    <a:pt x="1403" y="39011"/>
                  </a:lnTo>
                  <a:lnTo>
                    <a:pt x="915" y="39803"/>
                  </a:lnTo>
                  <a:lnTo>
                    <a:pt x="427" y="40596"/>
                  </a:lnTo>
                  <a:lnTo>
                    <a:pt x="366" y="40778"/>
                  </a:lnTo>
                  <a:lnTo>
                    <a:pt x="305" y="40961"/>
                  </a:lnTo>
                  <a:lnTo>
                    <a:pt x="366" y="41144"/>
                  </a:lnTo>
                  <a:lnTo>
                    <a:pt x="488" y="41266"/>
                  </a:lnTo>
                  <a:lnTo>
                    <a:pt x="671" y="41266"/>
                  </a:lnTo>
                  <a:lnTo>
                    <a:pt x="854" y="41144"/>
                  </a:lnTo>
                  <a:lnTo>
                    <a:pt x="1098" y="40900"/>
                  </a:lnTo>
                  <a:lnTo>
                    <a:pt x="2012" y="39620"/>
                  </a:lnTo>
                  <a:lnTo>
                    <a:pt x="1281" y="41083"/>
                  </a:lnTo>
                  <a:lnTo>
                    <a:pt x="1098" y="41510"/>
                  </a:lnTo>
                  <a:lnTo>
                    <a:pt x="1037" y="41754"/>
                  </a:lnTo>
                  <a:lnTo>
                    <a:pt x="1037" y="41997"/>
                  </a:lnTo>
                  <a:lnTo>
                    <a:pt x="1098" y="42119"/>
                  </a:lnTo>
                  <a:lnTo>
                    <a:pt x="1220" y="42241"/>
                  </a:lnTo>
                  <a:lnTo>
                    <a:pt x="1403" y="42241"/>
                  </a:lnTo>
                  <a:lnTo>
                    <a:pt x="1525" y="42180"/>
                  </a:lnTo>
                  <a:lnTo>
                    <a:pt x="1707" y="42058"/>
                  </a:lnTo>
                  <a:lnTo>
                    <a:pt x="1829" y="41936"/>
                  </a:lnTo>
                  <a:lnTo>
                    <a:pt x="2012" y="41571"/>
                  </a:lnTo>
                  <a:lnTo>
                    <a:pt x="2317" y="40839"/>
                  </a:lnTo>
                  <a:lnTo>
                    <a:pt x="2561" y="40230"/>
                  </a:lnTo>
                  <a:lnTo>
                    <a:pt x="2744" y="39925"/>
                  </a:lnTo>
                  <a:lnTo>
                    <a:pt x="2926" y="39620"/>
                  </a:lnTo>
                  <a:lnTo>
                    <a:pt x="2866" y="39925"/>
                  </a:lnTo>
                  <a:lnTo>
                    <a:pt x="2805" y="40230"/>
                  </a:lnTo>
                  <a:lnTo>
                    <a:pt x="2561" y="40778"/>
                  </a:lnTo>
                  <a:lnTo>
                    <a:pt x="2256" y="41571"/>
                  </a:lnTo>
                  <a:lnTo>
                    <a:pt x="2134" y="41876"/>
                  </a:lnTo>
                  <a:lnTo>
                    <a:pt x="2134" y="42058"/>
                  </a:lnTo>
                  <a:lnTo>
                    <a:pt x="2195" y="42241"/>
                  </a:lnTo>
                  <a:lnTo>
                    <a:pt x="2317" y="42363"/>
                  </a:lnTo>
                  <a:lnTo>
                    <a:pt x="2622" y="42363"/>
                  </a:lnTo>
                  <a:lnTo>
                    <a:pt x="2744" y="42241"/>
                  </a:lnTo>
                  <a:lnTo>
                    <a:pt x="2926" y="41997"/>
                  </a:lnTo>
                  <a:lnTo>
                    <a:pt x="3109" y="41693"/>
                  </a:lnTo>
                  <a:lnTo>
                    <a:pt x="3414" y="40900"/>
                  </a:lnTo>
                  <a:lnTo>
                    <a:pt x="3719" y="40108"/>
                  </a:lnTo>
                  <a:lnTo>
                    <a:pt x="3597" y="40717"/>
                  </a:lnTo>
                  <a:lnTo>
                    <a:pt x="3536" y="41022"/>
                  </a:lnTo>
                  <a:lnTo>
                    <a:pt x="3536" y="41388"/>
                  </a:lnTo>
                  <a:lnTo>
                    <a:pt x="3536" y="41571"/>
                  </a:lnTo>
                  <a:lnTo>
                    <a:pt x="3597" y="41754"/>
                  </a:lnTo>
                  <a:lnTo>
                    <a:pt x="3780" y="41815"/>
                  </a:lnTo>
                  <a:lnTo>
                    <a:pt x="3902" y="41815"/>
                  </a:lnTo>
                  <a:lnTo>
                    <a:pt x="3963" y="41754"/>
                  </a:lnTo>
                  <a:lnTo>
                    <a:pt x="4085" y="41632"/>
                  </a:lnTo>
                  <a:lnTo>
                    <a:pt x="4206" y="41449"/>
                  </a:lnTo>
                  <a:lnTo>
                    <a:pt x="4328" y="41144"/>
                  </a:lnTo>
                  <a:lnTo>
                    <a:pt x="4694" y="39864"/>
                  </a:lnTo>
                  <a:lnTo>
                    <a:pt x="4938" y="39316"/>
                  </a:lnTo>
                  <a:lnTo>
                    <a:pt x="5243" y="38767"/>
                  </a:lnTo>
                  <a:lnTo>
                    <a:pt x="5547" y="37975"/>
                  </a:lnTo>
                  <a:lnTo>
                    <a:pt x="5730" y="37548"/>
                  </a:lnTo>
                  <a:lnTo>
                    <a:pt x="5852" y="37121"/>
                  </a:lnTo>
                  <a:lnTo>
                    <a:pt x="5852" y="36755"/>
                  </a:lnTo>
                  <a:lnTo>
                    <a:pt x="5852" y="36390"/>
                  </a:lnTo>
                  <a:lnTo>
                    <a:pt x="5791" y="36329"/>
                  </a:lnTo>
                  <a:lnTo>
                    <a:pt x="5791" y="36268"/>
                  </a:lnTo>
                  <a:lnTo>
                    <a:pt x="5913" y="36085"/>
                  </a:lnTo>
                  <a:lnTo>
                    <a:pt x="6218" y="35597"/>
                  </a:lnTo>
                  <a:lnTo>
                    <a:pt x="7620" y="33464"/>
                  </a:lnTo>
                  <a:lnTo>
                    <a:pt x="8351" y="32245"/>
                  </a:lnTo>
                  <a:lnTo>
                    <a:pt x="9083" y="30965"/>
                  </a:lnTo>
                  <a:lnTo>
                    <a:pt x="9388" y="30355"/>
                  </a:lnTo>
                  <a:lnTo>
                    <a:pt x="9692" y="29746"/>
                  </a:lnTo>
                  <a:lnTo>
                    <a:pt x="9936" y="29075"/>
                  </a:lnTo>
                  <a:lnTo>
                    <a:pt x="10119" y="28405"/>
                  </a:lnTo>
                  <a:lnTo>
                    <a:pt x="10241" y="27673"/>
                  </a:lnTo>
                  <a:lnTo>
                    <a:pt x="10363" y="27369"/>
                  </a:lnTo>
                  <a:lnTo>
                    <a:pt x="10546" y="27003"/>
                  </a:lnTo>
                  <a:lnTo>
                    <a:pt x="10911" y="26333"/>
                  </a:lnTo>
                  <a:lnTo>
                    <a:pt x="11277" y="25601"/>
                  </a:lnTo>
                  <a:lnTo>
                    <a:pt x="11765" y="24321"/>
                  </a:lnTo>
                  <a:lnTo>
                    <a:pt x="12252" y="22980"/>
                  </a:lnTo>
                  <a:lnTo>
                    <a:pt x="12496" y="24016"/>
                  </a:lnTo>
                  <a:lnTo>
                    <a:pt x="12740" y="25113"/>
                  </a:lnTo>
                  <a:lnTo>
                    <a:pt x="12862" y="25662"/>
                  </a:lnTo>
                  <a:lnTo>
                    <a:pt x="12923" y="26272"/>
                  </a:lnTo>
                  <a:lnTo>
                    <a:pt x="12923" y="26881"/>
                  </a:lnTo>
                  <a:lnTo>
                    <a:pt x="12801" y="27430"/>
                  </a:lnTo>
                  <a:lnTo>
                    <a:pt x="12618" y="28222"/>
                  </a:lnTo>
                  <a:lnTo>
                    <a:pt x="12374" y="29014"/>
                  </a:lnTo>
                  <a:lnTo>
                    <a:pt x="11765" y="30477"/>
                  </a:lnTo>
                  <a:lnTo>
                    <a:pt x="11155" y="32001"/>
                  </a:lnTo>
                  <a:lnTo>
                    <a:pt x="10729" y="33525"/>
                  </a:lnTo>
                  <a:lnTo>
                    <a:pt x="10546" y="34317"/>
                  </a:lnTo>
                  <a:lnTo>
                    <a:pt x="10363" y="35171"/>
                  </a:lnTo>
                  <a:lnTo>
                    <a:pt x="10302" y="35963"/>
                  </a:lnTo>
                  <a:lnTo>
                    <a:pt x="10241" y="36755"/>
                  </a:lnTo>
                  <a:lnTo>
                    <a:pt x="10180" y="37609"/>
                  </a:lnTo>
                  <a:lnTo>
                    <a:pt x="10241" y="38401"/>
                  </a:lnTo>
                  <a:lnTo>
                    <a:pt x="10302" y="39255"/>
                  </a:lnTo>
                  <a:lnTo>
                    <a:pt x="10424" y="40047"/>
                  </a:lnTo>
                  <a:lnTo>
                    <a:pt x="10668" y="41693"/>
                  </a:lnTo>
                  <a:lnTo>
                    <a:pt x="11033" y="43338"/>
                  </a:lnTo>
                  <a:lnTo>
                    <a:pt x="11948" y="46508"/>
                  </a:lnTo>
                  <a:lnTo>
                    <a:pt x="12374" y="48093"/>
                  </a:lnTo>
                  <a:lnTo>
                    <a:pt x="12740" y="49678"/>
                  </a:lnTo>
                  <a:lnTo>
                    <a:pt x="12984" y="51323"/>
                  </a:lnTo>
                  <a:lnTo>
                    <a:pt x="13045" y="52116"/>
                  </a:lnTo>
                  <a:lnTo>
                    <a:pt x="13106" y="52908"/>
                  </a:lnTo>
                  <a:lnTo>
                    <a:pt x="13045" y="54249"/>
                  </a:lnTo>
                  <a:lnTo>
                    <a:pt x="12984" y="55529"/>
                  </a:lnTo>
                  <a:lnTo>
                    <a:pt x="12801" y="57175"/>
                  </a:lnTo>
                  <a:lnTo>
                    <a:pt x="12679" y="58028"/>
                  </a:lnTo>
                  <a:lnTo>
                    <a:pt x="12618" y="58820"/>
                  </a:lnTo>
                  <a:lnTo>
                    <a:pt x="12618" y="59674"/>
                  </a:lnTo>
                  <a:lnTo>
                    <a:pt x="12679" y="60527"/>
                  </a:lnTo>
                  <a:lnTo>
                    <a:pt x="12801" y="61320"/>
                  </a:lnTo>
                  <a:lnTo>
                    <a:pt x="12923" y="62173"/>
                  </a:lnTo>
                  <a:lnTo>
                    <a:pt x="13289" y="63819"/>
                  </a:lnTo>
                  <a:lnTo>
                    <a:pt x="13654" y="65464"/>
                  </a:lnTo>
                  <a:lnTo>
                    <a:pt x="14447" y="68756"/>
                  </a:lnTo>
                  <a:lnTo>
                    <a:pt x="14812" y="70402"/>
                  </a:lnTo>
                  <a:lnTo>
                    <a:pt x="14934" y="71255"/>
                  </a:lnTo>
                  <a:lnTo>
                    <a:pt x="15056" y="72047"/>
                  </a:lnTo>
                  <a:lnTo>
                    <a:pt x="15117" y="72474"/>
                  </a:lnTo>
                  <a:lnTo>
                    <a:pt x="15056" y="72840"/>
                  </a:lnTo>
                  <a:lnTo>
                    <a:pt x="14873" y="73632"/>
                  </a:lnTo>
                  <a:lnTo>
                    <a:pt x="14569" y="74363"/>
                  </a:lnTo>
                  <a:lnTo>
                    <a:pt x="14203" y="75034"/>
                  </a:lnTo>
                  <a:lnTo>
                    <a:pt x="13837" y="75522"/>
                  </a:lnTo>
                  <a:lnTo>
                    <a:pt x="13410" y="75887"/>
                  </a:lnTo>
                  <a:lnTo>
                    <a:pt x="13289" y="76070"/>
                  </a:lnTo>
                  <a:lnTo>
                    <a:pt x="13289" y="76253"/>
                  </a:lnTo>
                  <a:lnTo>
                    <a:pt x="13289" y="76497"/>
                  </a:lnTo>
                  <a:lnTo>
                    <a:pt x="13410" y="76619"/>
                  </a:lnTo>
                  <a:lnTo>
                    <a:pt x="13593" y="76741"/>
                  </a:lnTo>
                  <a:lnTo>
                    <a:pt x="13776" y="76802"/>
                  </a:lnTo>
                  <a:lnTo>
                    <a:pt x="14264" y="76802"/>
                  </a:lnTo>
                  <a:lnTo>
                    <a:pt x="14508" y="76984"/>
                  </a:lnTo>
                  <a:lnTo>
                    <a:pt x="14812" y="77045"/>
                  </a:lnTo>
                  <a:lnTo>
                    <a:pt x="15239" y="77167"/>
                  </a:lnTo>
                  <a:lnTo>
                    <a:pt x="15605" y="77167"/>
                  </a:lnTo>
                  <a:lnTo>
                    <a:pt x="15971" y="77106"/>
                  </a:lnTo>
                  <a:lnTo>
                    <a:pt x="16092" y="77106"/>
                  </a:lnTo>
                  <a:lnTo>
                    <a:pt x="16214" y="77167"/>
                  </a:lnTo>
                  <a:lnTo>
                    <a:pt x="16397" y="77289"/>
                  </a:lnTo>
                  <a:lnTo>
                    <a:pt x="16580" y="77289"/>
                  </a:lnTo>
                  <a:lnTo>
                    <a:pt x="16946" y="77350"/>
                  </a:lnTo>
                  <a:lnTo>
                    <a:pt x="17311" y="77289"/>
                  </a:lnTo>
                  <a:lnTo>
                    <a:pt x="17433" y="77228"/>
                  </a:lnTo>
                  <a:lnTo>
                    <a:pt x="17494" y="77106"/>
                  </a:lnTo>
                  <a:lnTo>
                    <a:pt x="17555" y="76863"/>
                  </a:lnTo>
                  <a:lnTo>
                    <a:pt x="17677" y="76131"/>
                  </a:lnTo>
                  <a:lnTo>
                    <a:pt x="17677" y="75339"/>
                  </a:lnTo>
                  <a:lnTo>
                    <a:pt x="17738" y="76131"/>
                  </a:lnTo>
                  <a:lnTo>
                    <a:pt x="17799" y="76924"/>
                  </a:lnTo>
                  <a:lnTo>
                    <a:pt x="17860" y="77106"/>
                  </a:lnTo>
                  <a:lnTo>
                    <a:pt x="17921" y="77228"/>
                  </a:lnTo>
                  <a:lnTo>
                    <a:pt x="18043" y="77289"/>
                  </a:lnTo>
                  <a:lnTo>
                    <a:pt x="18226" y="77350"/>
                  </a:lnTo>
                  <a:lnTo>
                    <a:pt x="18470" y="77350"/>
                  </a:lnTo>
                  <a:lnTo>
                    <a:pt x="18835" y="77289"/>
                  </a:lnTo>
                  <a:lnTo>
                    <a:pt x="19140" y="77167"/>
                  </a:lnTo>
                  <a:lnTo>
                    <a:pt x="19262" y="77106"/>
                  </a:lnTo>
                  <a:lnTo>
                    <a:pt x="19384" y="77106"/>
                  </a:lnTo>
                  <a:lnTo>
                    <a:pt x="19750" y="77167"/>
                  </a:lnTo>
                  <a:lnTo>
                    <a:pt x="20176" y="77167"/>
                  </a:lnTo>
                  <a:lnTo>
                    <a:pt x="20542" y="77106"/>
                  </a:lnTo>
                  <a:lnTo>
                    <a:pt x="20847" y="76924"/>
                  </a:lnTo>
                  <a:lnTo>
                    <a:pt x="21152" y="76802"/>
                  </a:lnTo>
                  <a:lnTo>
                    <a:pt x="21578" y="76802"/>
                  </a:lnTo>
                  <a:lnTo>
                    <a:pt x="21761" y="76741"/>
                  </a:lnTo>
                  <a:lnTo>
                    <a:pt x="21944" y="76619"/>
                  </a:lnTo>
                  <a:lnTo>
                    <a:pt x="22066" y="76436"/>
                  </a:lnTo>
                  <a:lnTo>
                    <a:pt x="22127" y="76253"/>
                  </a:lnTo>
                  <a:lnTo>
                    <a:pt x="22066" y="76070"/>
                  </a:lnTo>
                  <a:lnTo>
                    <a:pt x="21883" y="75887"/>
                  </a:lnTo>
                  <a:lnTo>
                    <a:pt x="21639" y="75704"/>
                  </a:lnTo>
                  <a:lnTo>
                    <a:pt x="21395" y="75461"/>
                  </a:lnTo>
                  <a:lnTo>
                    <a:pt x="21030" y="74851"/>
                  </a:lnTo>
                  <a:lnTo>
                    <a:pt x="20725" y="74242"/>
                  </a:lnTo>
                  <a:lnTo>
                    <a:pt x="20481" y="73571"/>
                  </a:lnTo>
                  <a:lnTo>
                    <a:pt x="20298" y="72901"/>
                  </a:lnTo>
                  <a:lnTo>
                    <a:pt x="20237" y="72718"/>
                  </a:lnTo>
                  <a:lnTo>
                    <a:pt x="20237" y="72474"/>
                  </a:lnTo>
                  <a:lnTo>
                    <a:pt x="20298" y="72047"/>
                  </a:lnTo>
                  <a:lnTo>
                    <a:pt x="20420" y="71194"/>
                  </a:lnTo>
                  <a:lnTo>
                    <a:pt x="20603" y="70402"/>
                  </a:lnTo>
                  <a:lnTo>
                    <a:pt x="20908" y="68756"/>
                  </a:lnTo>
                  <a:lnTo>
                    <a:pt x="21334" y="67110"/>
                  </a:lnTo>
                  <a:lnTo>
                    <a:pt x="22127" y="63819"/>
                  </a:lnTo>
                  <a:lnTo>
                    <a:pt x="22432" y="62173"/>
                  </a:lnTo>
                  <a:lnTo>
                    <a:pt x="22736" y="60527"/>
                  </a:lnTo>
                  <a:lnTo>
                    <a:pt x="22736" y="59674"/>
                  </a:lnTo>
                  <a:lnTo>
                    <a:pt x="22736" y="58820"/>
                  </a:lnTo>
                  <a:lnTo>
                    <a:pt x="22675" y="57967"/>
                  </a:lnTo>
                  <a:lnTo>
                    <a:pt x="22554" y="57114"/>
                  </a:lnTo>
                  <a:lnTo>
                    <a:pt x="22371" y="55468"/>
                  </a:lnTo>
                  <a:lnTo>
                    <a:pt x="22310" y="53822"/>
                  </a:lnTo>
                  <a:lnTo>
                    <a:pt x="22310" y="52359"/>
                  </a:lnTo>
                  <a:lnTo>
                    <a:pt x="22432" y="50958"/>
                  </a:lnTo>
                  <a:lnTo>
                    <a:pt x="22675" y="49556"/>
                  </a:lnTo>
                  <a:lnTo>
                    <a:pt x="22980" y="48154"/>
                  </a:lnTo>
                  <a:lnTo>
                    <a:pt x="23894" y="44923"/>
                  </a:lnTo>
                  <a:lnTo>
                    <a:pt x="24321" y="43338"/>
                  </a:lnTo>
                  <a:lnTo>
                    <a:pt x="24687" y="41693"/>
                  </a:lnTo>
                  <a:lnTo>
                    <a:pt x="24931" y="40047"/>
                  </a:lnTo>
                  <a:lnTo>
                    <a:pt x="25114" y="38401"/>
                  </a:lnTo>
                  <a:lnTo>
                    <a:pt x="25175" y="37609"/>
                  </a:lnTo>
                  <a:lnTo>
                    <a:pt x="25175" y="36755"/>
                  </a:lnTo>
                  <a:lnTo>
                    <a:pt x="25114" y="35902"/>
                  </a:lnTo>
                  <a:lnTo>
                    <a:pt x="24992" y="35049"/>
                  </a:lnTo>
                  <a:lnTo>
                    <a:pt x="24870" y="34256"/>
                  </a:lnTo>
                  <a:lnTo>
                    <a:pt x="24626" y="33464"/>
                  </a:lnTo>
                  <a:lnTo>
                    <a:pt x="24199" y="31940"/>
                  </a:lnTo>
                  <a:lnTo>
                    <a:pt x="23894" y="31209"/>
                  </a:lnTo>
                  <a:lnTo>
                    <a:pt x="23590" y="30477"/>
                  </a:lnTo>
                  <a:lnTo>
                    <a:pt x="23285" y="29746"/>
                  </a:lnTo>
                  <a:lnTo>
                    <a:pt x="22980" y="29014"/>
                  </a:lnTo>
                  <a:lnTo>
                    <a:pt x="22736" y="28222"/>
                  </a:lnTo>
                  <a:lnTo>
                    <a:pt x="22554" y="27430"/>
                  </a:lnTo>
                  <a:lnTo>
                    <a:pt x="22432" y="26576"/>
                  </a:lnTo>
                  <a:lnTo>
                    <a:pt x="22493" y="25784"/>
                  </a:lnTo>
                  <a:lnTo>
                    <a:pt x="22614" y="25174"/>
                  </a:lnTo>
                  <a:lnTo>
                    <a:pt x="22736" y="24565"/>
                  </a:lnTo>
                  <a:lnTo>
                    <a:pt x="23163" y="22980"/>
                  </a:lnTo>
                  <a:lnTo>
                    <a:pt x="23529" y="24138"/>
                  </a:lnTo>
                  <a:lnTo>
                    <a:pt x="23955" y="25296"/>
                  </a:lnTo>
                  <a:lnTo>
                    <a:pt x="24260" y="25967"/>
                  </a:lnTo>
                  <a:lnTo>
                    <a:pt x="24565" y="26576"/>
                  </a:lnTo>
                  <a:lnTo>
                    <a:pt x="24870" y="27125"/>
                  </a:lnTo>
                  <a:lnTo>
                    <a:pt x="25114" y="27734"/>
                  </a:lnTo>
                  <a:lnTo>
                    <a:pt x="25418" y="29075"/>
                  </a:lnTo>
                  <a:lnTo>
                    <a:pt x="25662" y="29685"/>
                  </a:lnTo>
                  <a:lnTo>
                    <a:pt x="25967" y="30355"/>
                  </a:lnTo>
                  <a:lnTo>
                    <a:pt x="26637" y="31635"/>
                  </a:lnTo>
                  <a:lnTo>
                    <a:pt x="27369" y="32855"/>
                  </a:lnTo>
                  <a:lnTo>
                    <a:pt x="28832" y="35171"/>
                  </a:lnTo>
                  <a:lnTo>
                    <a:pt x="29441" y="36085"/>
                  </a:lnTo>
                  <a:lnTo>
                    <a:pt x="29563" y="36207"/>
                  </a:lnTo>
                  <a:lnTo>
                    <a:pt x="29563" y="36329"/>
                  </a:lnTo>
                  <a:lnTo>
                    <a:pt x="29502" y="36390"/>
                  </a:lnTo>
                  <a:lnTo>
                    <a:pt x="29502" y="36755"/>
                  </a:lnTo>
                  <a:lnTo>
                    <a:pt x="29502" y="37121"/>
                  </a:lnTo>
                  <a:lnTo>
                    <a:pt x="29624" y="37487"/>
                  </a:lnTo>
                  <a:lnTo>
                    <a:pt x="29868" y="38157"/>
                  </a:lnTo>
                  <a:lnTo>
                    <a:pt x="30538" y="39498"/>
                  </a:lnTo>
                  <a:lnTo>
                    <a:pt x="30660" y="39803"/>
                  </a:lnTo>
                  <a:lnTo>
                    <a:pt x="30721" y="40108"/>
                  </a:lnTo>
                  <a:lnTo>
                    <a:pt x="30904" y="40717"/>
                  </a:lnTo>
                  <a:lnTo>
                    <a:pt x="31026" y="41205"/>
                  </a:lnTo>
                  <a:lnTo>
                    <a:pt x="31148" y="41449"/>
                  </a:lnTo>
                  <a:lnTo>
                    <a:pt x="31270" y="41632"/>
                  </a:lnTo>
                  <a:lnTo>
                    <a:pt x="31453" y="41754"/>
                  </a:lnTo>
                  <a:lnTo>
                    <a:pt x="31636" y="41815"/>
                  </a:lnTo>
                  <a:lnTo>
                    <a:pt x="31757" y="41693"/>
                  </a:lnTo>
                  <a:lnTo>
                    <a:pt x="31879" y="41449"/>
                  </a:lnTo>
                  <a:lnTo>
                    <a:pt x="31818" y="41144"/>
                  </a:lnTo>
                  <a:lnTo>
                    <a:pt x="31757" y="40778"/>
                  </a:lnTo>
                  <a:lnTo>
                    <a:pt x="31636" y="40108"/>
                  </a:lnTo>
                  <a:lnTo>
                    <a:pt x="31940" y="40900"/>
                  </a:lnTo>
                  <a:lnTo>
                    <a:pt x="32245" y="41632"/>
                  </a:lnTo>
                  <a:lnTo>
                    <a:pt x="32428" y="41997"/>
                  </a:lnTo>
                  <a:lnTo>
                    <a:pt x="32611" y="42241"/>
                  </a:lnTo>
                  <a:lnTo>
                    <a:pt x="32733" y="42363"/>
                  </a:lnTo>
                  <a:lnTo>
                    <a:pt x="33038" y="42363"/>
                  </a:lnTo>
                  <a:lnTo>
                    <a:pt x="33159" y="42241"/>
                  </a:lnTo>
                  <a:lnTo>
                    <a:pt x="33220" y="42058"/>
                  </a:lnTo>
                  <a:lnTo>
                    <a:pt x="33220" y="41876"/>
                  </a:lnTo>
                  <a:lnTo>
                    <a:pt x="33098" y="41571"/>
                  </a:lnTo>
                  <a:lnTo>
                    <a:pt x="32794" y="40778"/>
                  </a:lnTo>
                  <a:lnTo>
                    <a:pt x="32550" y="40230"/>
                  </a:lnTo>
                  <a:lnTo>
                    <a:pt x="32489" y="39925"/>
                  </a:lnTo>
                  <a:lnTo>
                    <a:pt x="32428" y="39620"/>
                  </a:lnTo>
                  <a:lnTo>
                    <a:pt x="32611" y="39925"/>
                  </a:lnTo>
                  <a:lnTo>
                    <a:pt x="32794" y="40230"/>
                  </a:lnTo>
                  <a:lnTo>
                    <a:pt x="33098" y="40900"/>
                  </a:lnTo>
                  <a:lnTo>
                    <a:pt x="33403" y="41632"/>
                  </a:lnTo>
                  <a:lnTo>
                    <a:pt x="33586" y="41936"/>
                  </a:lnTo>
                  <a:lnTo>
                    <a:pt x="33708" y="42119"/>
                  </a:lnTo>
                  <a:lnTo>
                    <a:pt x="33830" y="42180"/>
                  </a:lnTo>
                  <a:lnTo>
                    <a:pt x="34013" y="42241"/>
                  </a:lnTo>
                  <a:lnTo>
                    <a:pt x="34135" y="42180"/>
                  </a:lnTo>
                  <a:lnTo>
                    <a:pt x="34257" y="42119"/>
                  </a:lnTo>
                  <a:lnTo>
                    <a:pt x="34318" y="41936"/>
                  </a:lnTo>
                  <a:lnTo>
                    <a:pt x="34318" y="41754"/>
                  </a:lnTo>
                  <a:lnTo>
                    <a:pt x="34257" y="41510"/>
                  </a:lnTo>
                  <a:lnTo>
                    <a:pt x="34074" y="41083"/>
                  </a:lnTo>
                  <a:lnTo>
                    <a:pt x="33342" y="39620"/>
                  </a:lnTo>
                  <a:lnTo>
                    <a:pt x="34257" y="40839"/>
                  </a:lnTo>
                  <a:lnTo>
                    <a:pt x="34500" y="41144"/>
                  </a:lnTo>
                  <a:lnTo>
                    <a:pt x="34683" y="41266"/>
                  </a:lnTo>
                  <a:lnTo>
                    <a:pt x="34866" y="41266"/>
                  </a:lnTo>
                  <a:lnTo>
                    <a:pt x="34927" y="41205"/>
                  </a:lnTo>
                  <a:lnTo>
                    <a:pt x="34988" y="41144"/>
                  </a:lnTo>
                  <a:lnTo>
                    <a:pt x="35049" y="40961"/>
                  </a:lnTo>
                  <a:lnTo>
                    <a:pt x="34988" y="40778"/>
                  </a:lnTo>
                  <a:lnTo>
                    <a:pt x="34927" y="40596"/>
                  </a:lnTo>
                  <a:lnTo>
                    <a:pt x="34439" y="39803"/>
                  </a:lnTo>
                  <a:lnTo>
                    <a:pt x="34013" y="39011"/>
                  </a:lnTo>
                  <a:lnTo>
                    <a:pt x="33586" y="38218"/>
                  </a:lnTo>
                  <a:lnTo>
                    <a:pt x="33464" y="38036"/>
                  </a:lnTo>
                  <a:lnTo>
                    <a:pt x="33403" y="37792"/>
                  </a:lnTo>
                  <a:lnTo>
                    <a:pt x="33525" y="37792"/>
                  </a:lnTo>
                  <a:lnTo>
                    <a:pt x="33647" y="37914"/>
                  </a:lnTo>
                  <a:lnTo>
                    <a:pt x="33830" y="38218"/>
                  </a:lnTo>
                  <a:lnTo>
                    <a:pt x="34074" y="38340"/>
                  </a:lnTo>
                  <a:lnTo>
                    <a:pt x="34257" y="38401"/>
                  </a:lnTo>
                  <a:lnTo>
                    <a:pt x="34744" y="38523"/>
                  </a:lnTo>
                  <a:lnTo>
                    <a:pt x="35049" y="38523"/>
                  </a:lnTo>
                  <a:lnTo>
                    <a:pt x="35171" y="38462"/>
                  </a:lnTo>
                  <a:lnTo>
                    <a:pt x="35293" y="38340"/>
                  </a:lnTo>
                  <a:lnTo>
                    <a:pt x="35354" y="38157"/>
                  </a:lnTo>
                  <a:lnTo>
                    <a:pt x="35293" y="38036"/>
                  </a:lnTo>
                  <a:lnTo>
                    <a:pt x="35232" y="37853"/>
                  </a:lnTo>
                  <a:lnTo>
                    <a:pt x="35049" y="37731"/>
                  </a:lnTo>
                  <a:lnTo>
                    <a:pt x="34744" y="37548"/>
                  </a:lnTo>
                  <a:lnTo>
                    <a:pt x="34500" y="37365"/>
                  </a:lnTo>
                  <a:lnTo>
                    <a:pt x="34013" y="36877"/>
                  </a:lnTo>
                  <a:lnTo>
                    <a:pt x="33586" y="36390"/>
                  </a:lnTo>
                  <a:lnTo>
                    <a:pt x="33098" y="35902"/>
                  </a:lnTo>
                  <a:lnTo>
                    <a:pt x="32550" y="35415"/>
                  </a:lnTo>
                  <a:lnTo>
                    <a:pt x="32184" y="35293"/>
                  </a:lnTo>
                  <a:lnTo>
                    <a:pt x="31879" y="35110"/>
                  </a:lnTo>
                  <a:lnTo>
                    <a:pt x="31392" y="35110"/>
                  </a:lnTo>
                  <a:lnTo>
                    <a:pt x="31270" y="34988"/>
                  </a:lnTo>
                  <a:lnTo>
                    <a:pt x="31148" y="34805"/>
                  </a:lnTo>
                  <a:lnTo>
                    <a:pt x="31026" y="34439"/>
                  </a:lnTo>
                  <a:lnTo>
                    <a:pt x="30721" y="33647"/>
                  </a:lnTo>
                  <a:lnTo>
                    <a:pt x="30538" y="32794"/>
                  </a:lnTo>
                  <a:lnTo>
                    <a:pt x="30112" y="31026"/>
                  </a:lnTo>
                  <a:lnTo>
                    <a:pt x="29868" y="29990"/>
                  </a:lnTo>
                  <a:lnTo>
                    <a:pt x="29563" y="28954"/>
                  </a:lnTo>
                  <a:lnTo>
                    <a:pt x="29380" y="28405"/>
                  </a:lnTo>
                  <a:lnTo>
                    <a:pt x="29136" y="27917"/>
                  </a:lnTo>
                  <a:lnTo>
                    <a:pt x="28893" y="27430"/>
                  </a:lnTo>
                  <a:lnTo>
                    <a:pt x="28588" y="27003"/>
                  </a:lnTo>
                  <a:lnTo>
                    <a:pt x="28222" y="26515"/>
                  </a:lnTo>
                  <a:lnTo>
                    <a:pt x="28039" y="26272"/>
                  </a:lnTo>
                  <a:lnTo>
                    <a:pt x="27856" y="25967"/>
                  </a:lnTo>
                  <a:lnTo>
                    <a:pt x="27674" y="25479"/>
                  </a:lnTo>
                  <a:lnTo>
                    <a:pt x="27552" y="24931"/>
                  </a:lnTo>
                  <a:lnTo>
                    <a:pt x="27308" y="23468"/>
                  </a:lnTo>
                  <a:lnTo>
                    <a:pt x="27003" y="22066"/>
                  </a:lnTo>
                  <a:lnTo>
                    <a:pt x="26698" y="20664"/>
                  </a:lnTo>
                  <a:lnTo>
                    <a:pt x="26455" y="19262"/>
                  </a:lnTo>
                  <a:lnTo>
                    <a:pt x="26333" y="18470"/>
                  </a:lnTo>
                  <a:lnTo>
                    <a:pt x="26272" y="17616"/>
                  </a:lnTo>
                  <a:lnTo>
                    <a:pt x="26211" y="17129"/>
                  </a:lnTo>
                  <a:lnTo>
                    <a:pt x="26211" y="16580"/>
                  </a:lnTo>
                  <a:lnTo>
                    <a:pt x="26028" y="15849"/>
                  </a:lnTo>
                  <a:lnTo>
                    <a:pt x="25906" y="15483"/>
                  </a:lnTo>
                  <a:lnTo>
                    <a:pt x="25784" y="15178"/>
                  </a:lnTo>
                  <a:lnTo>
                    <a:pt x="25540" y="14812"/>
                  </a:lnTo>
                  <a:lnTo>
                    <a:pt x="25357" y="14508"/>
                  </a:lnTo>
                  <a:lnTo>
                    <a:pt x="24809" y="13959"/>
                  </a:lnTo>
                  <a:lnTo>
                    <a:pt x="24199" y="13471"/>
                  </a:lnTo>
                  <a:lnTo>
                    <a:pt x="23468" y="13106"/>
                  </a:lnTo>
                  <a:lnTo>
                    <a:pt x="22797" y="12801"/>
                  </a:lnTo>
                  <a:lnTo>
                    <a:pt x="22005" y="12557"/>
                  </a:lnTo>
                  <a:lnTo>
                    <a:pt x="21273" y="12374"/>
                  </a:lnTo>
                  <a:lnTo>
                    <a:pt x="20908" y="12313"/>
                  </a:lnTo>
                  <a:lnTo>
                    <a:pt x="20542" y="12191"/>
                  </a:lnTo>
                  <a:lnTo>
                    <a:pt x="20237" y="12009"/>
                  </a:lnTo>
                  <a:lnTo>
                    <a:pt x="19993" y="11765"/>
                  </a:lnTo>
                  <a:lnTo>
                    <a:pt x="19811" y="11521"/>
                  </a:lnTo>
                  <a:lnTo>
                    <a:pt x="19750" y="11155"/>
                  </a:lnTo>
                  <a:lnTo>
                    <a:pt x="19689" y="10850"/>
                  </a:lnTo>
                  <a:lnTo>
                    <a:pt x="19689" y="10485"/>
                  </a:lnTo>
                  <a:lnTo>
                    <a:pt x="19689" y="10119"/>
                  </a:lnTo>
                  <a:lnTo>
                    <a:pt x="19750" y="9997"/>
                  </a:lnTo>
                  <a:lnTo>
                    <a:pt x="19872" y="9875"/>
                  </a:lnTo>
                  <a:lnTo>
                    <a:pt x="20359" y="9327"/>
                  </a:lnTo>
                  <a:lnTo>
                    <a:pt x="20664" y="8717"/>
                  </a:lnTo>
                  <a:lnTo>
                    <a:pt x="21030" y="8047"/>
                  </a:lnTo>
                  <a:lnTo>
                    <a:pt x="21273" y="7315"/>
                  </a:lnTo>
                  <a:lnTo>
                    <a:pt x="21395" y="6523"/>
                  </a:lnTo>
                  <a:lnTo>
                    <a:pt x="21517" y="5730"/>
                  </a:lnTo>
                  <a:lnTo>
                    <a:pt x="21578" y="4938"/>
                  </a:lnTo>
                  <a:lnTo>
                    <a:pt x="21578" y="4085"/>
                  </a:lnTo>
                  <a:lnTo>
                    <a:pt x="21456" y="3292"/>
                  </a:lnTo>
                  <a:lnTo>
                    <a:pt x="21273" y="2500"/>
                  </a:lnTo>
                  <a:lnTo>
                    <a:pt x="21030" y="1951"/>
                  </a:lnTo>
                  <a:lnTo>
                    <a:pt x="20725" y="1403"/>
                  </a:lnTo>
                  <a:lnTo>
                    <a:pt x="20298" y="976"/>
                  </a:lnTo>
                  <a:lnTo>
                    <a:pt x="19811" y="610"/>
                  </a:lnTo>
                  <a:lnTo>
                    <a:pt x="19506" y="428"/>
                  </a:lnTo>
                  <a:lnTo>
                    <a:pt x="19140" y="245"/>
                  </a:lnTo>
                  <a:lnTo>
                    <a:pt x="18774" y="123"/>
                  </a:lnTo>
                  <a:lnTo>
                    <a:pt x="18348" y="62"/>
                  </a:lnTo>
                  <a:lnTo>
                    <a:pt x="175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92;p38"/>
            <p:cNvSpPr/>
            <p:nvPr/>
          </p:nvSpPr>
          <p:spPr>
            <a:xfrm>
              <a:off x="6310600" y="1679550"/>
              <a:ext cx="883850" cy="1933775"/>
            </a:xfrm>
            <a:custGeom>
              <a:avLst/>
              <a:gdLst/>
              <a:ahLst/>
              <a:cxnLst/>
              <a:rect l="l" t="t" r="r" b="b"/>
              <a:pathLst>
                <a:path w="35354" h="77351" extrusionOk="0">
                  <a:moveTo>
                    <a:pt x="17433" y="367"/>
                  </a:moveTo>
                  <a:lnTo>
                    <a:pt x="18165" y="428"/>
                  </a:lnTo>
                  <a:lnTo>
                    <a:pt x="18896" y="549"/>
                  </a:lnTo>
                  <a:lnTo>
                    <a:pt x="19201" y="671"/>
                  </a:lnTo>
                  <a:lnTo>
                    <a:pt x="19567" y="854"/>
                  </a:lnTo>
                  <a:lnTo>
                    <a:pt x="19872" y="1037"/>
                  </a:lnTo>
                  <a:lnTo>
                    <a:pt x="20115" y="1281"/>
                  </a:lnTo>
                  <a:lnTo>
                    <a:pt x="20359" y="1525"/>
                  </a:lnTo>
                  <a:lnTo>
                    <a:pt x="20542" y="1768"/>
                  </a:lnTo>
                  <a:lnTo>
                    <a:pt x="20847" y="2378"/>
                  </a:lnTo>
                  <a:lnTo>
                    <a:pt x="21091" y="3048"/>
                  </a:lnTo>
                  <a:lnTo>
                    <a:pt x="21213" y="3719"/>
                  </a:lnTo>
                  <a:lnTo>
                    <a:pt x="21273" y="4389"/>
                  </a:lnTo>
                  <a:lnTo>
                    <a:pt x="21273" y="5121"/>
                  </a:lnTo>
                  <a:lnTo>
                    <a:pt x="21273" y="5852"/>
                  </a:lnTo>
                  <a:lnTo>
                    <a:pt x="21152" y="6584"/>
                  </a:lnTo>
                  <a:lnTo>
                    <a:pt x="21030" y="7315"/>
                  </a:lnTo>
                  <a:lnTo>
                    <a:pt x="20786" y="7986"/>
                  </a:lnTo>
                  <a:lnTo>
                    <a:pt x="20481" y="8656"/>
                  </a:lnTo>
                  <a:lnTo>
                    <a:pt x="20115" y="9266"/>
                  </a:lnTo>
                  <a:lnTo>
                    <a:pt x="19628" y="9814"/>
                  </a:lnTo>
                  <a:lnTo>
                    <a:pt x="19018" y="10302"/>
                  </a:lnTo>
                  <a:lnTo>
                    <a:pt x="18470" y="10607"/>
                  </a:lnTo>
                  <a:lnTo>
                    <a:pt x="18104" y="10729"/>
                  </a:lnTo>
                  <a:lnTo>
                    <a:pt x="17799" y="10790"/>
                  </a:lnTo>
                  <a:lnTo>
                    <a:pt x="17251" y="10668"/>
                  </a:lnTo>
                  <a:lnTo>
                    <a:pt x="16946" y="10607"/>
                  </a:lnTo>
                  <a:lnTo>
                    <a:pt x="16702" y="10485"/>
                  </a:lnTo>
                  <a:lnTo>
                    <a:pt x="16336" y="10302"/>
                  </a:lnTo>
                  <a:lnTo>
                    <a:pt x="16031" y="10058"/>
                  </a:lnTo>
                  <a:lnTo>
                    <a:pt x="15483" y="9570"/>
                  </a:lnTo>
                  <a:lnTo>
                    <a:pt x="15056" y="8961"/>
                  </a:lnTo>
                  <a:lnTo>
                    <a:pt x="14751" y="8351"/>
                  </a:lnTo>
                  <a:lnTo>
                    <a:pt x="14508" y="7742"/>
                  </a:lnTo>
                  <a:lnTo>
                    <a:pt x="14325" y="7071"/>
                  </a:lnTo>
                  <a:lnTo>
                    <a:pt x="14142" y="6340"/>
                  </a:lnTo>
                  <a:lnTo>
                    <a:pt x="14081" y="5548"/>
                  </a:lnTo>
                  <a:lnTo>
                    <a:pt x="14081" y="4816"/>
                  </a:lnTo>
                  <a:lnTo>
                    <a:pt x="14081" y="4085"/>
                  </a:lnTo>
                  <a:lnTo>
                    <a:pt x="14203" y="3414"/>
                  </a:lnTo>
                  <a:lnTo>
                    <a:pt x="14386" y="2744"/>
                  </a:lnTo>
                  <a:lnTo>
                    <a:pt x="14630" y="2134"/>
                  </a:lnTo>
                  <a:lnTo>
                    <a:pt x="14812" y="1829"/>
                  </a:lnTo>
                  <a:lnTo>
                    <a:pt x="14995" y="1525"/>
                  </a:lnTo>
                  <a:lnTo>
                    <a:pt x="15239" y="1281"/>
                  </a:lnTo>
                  <a:lnTo>
                    <a:pt x="15483" y="1037"/>
                  </a:lnTo>
                  <a:lnTo>
                    <a:pt x="15788" y="854"/>
                  </a:lnTo>
                  <a:lnTo>
                    <a:pt x="16092" y="671"/>
                  </a:lnTo>
                  <a:lnTo>
                    <a:pt x="16763" y="488"/>
                  </a:lnTo>
                  <a:lnTo>
                    <a:pt x="17433" y="367"/>
                  </a:lnTo>
                  <a:close/>
                  <a:moveTo>
                    <a:pt x="17494" y="29197"/>
                  </a:moveTo>
                  <a:lnTo>
                    <a:pt x="17372" y="29319"/>
                  </a:lnTo>
                  <a:lnTo>
                    <a:pt x="17311" y="29502"/>
                  </a:lnTo>
                  <a:lnTo>
                    <a:pt x="17311" y="29685"/>
                  </a:lnTo>
                  <a:lnTo>
                    <a:pt x="17311" y="29807"/>
                  </a:lnTo>
                  <a:lnTo>
                    <a:pt x="17433" y="29929"/>
                  </a:lnTo>
                  <a:lnTo>
                    <a:pt x="17738" y="29929"/>
                  </a:lnTo>
                  <a:lnTo>
                    <a:pt x="17799" y="29807"/>
                  </a:lnTo>
                  <a:lnTo>
                    <a:pt x="17799" y="29746"/>
                  </a:lnTo>
                  <a:lnTo>
                    <a:pt x="17799" y="29563"/>
                  </a:lnTo>
                  <a:lnTo>
                    <a:pt x="17677" y="29746"/>
                  </a:lnTo>
                  <a:lnTo>
                    <a:pt x="17555" y="29746"/>
                  </a:lnTo>
                  <a:lnTo>
                    <a:pt x="17494" y="29563"/>
                  </a:lnTo>
                  <a:lnTo>
                    <a:pt x="17494" y="29380"/>
                  </a:lnTo>
                  <a:lnTo>
                    <a:pt x="17555" y="29319"/>
                  </a:lnTo>
                  <a:lnTo>
                    <a:pt x="17616" y="29258"/>
                  </a:lnTo>
                  <a:lnTo>
                    <a:pt x="17555" y="29197"/>
                  </a:lnTo>
                  <a:close/>
                  <a:moveTo>
                    <a:pt x="30599" y="35963"/>
                  </a:moveTo>
                  <a:lnTo>
                    <a:pt x="30599" y="35963"/>
                  </a:lnTo>
                  <a:lnTo>
                    <a:pt x="30599" y="35963"/>
                  </a:lnTo>
                  <a:close/>
                  <a:moveTo>
                    <a:pt x="4755" y="35963"/>
                  </a:moveTo>
                  <a:lnTo>
                    <a:pt x="4511" y="36268"/>
                  </a:lnTo>
                  <a:lnTo>
                    <a:pt x="4206" y="36695"/>
                  </a:lnTo>
                  <a:lnTo>
                    <a:pt x="3841" y="37121"/>
                  </a:lnTo>
                  <a:lnTo>
                    <a:pt x="3414" y="37426"/>
                  </a:lnTo>
                  <a:lnTo>
                    <a:pt x="3170" y="37548"/>
                  </a:lnTo>
                  <a:lnTo>
                    <a:pt x="2926" y="37670"/>
                  </a:lnTo>
                  <a:lnTo>
                    <a:pt x="3292" y="37670"/>
                  </a:lnTo>
                  <a:lnTo>
                    <a:pt x="3597" y="37609"/>
                  </a:lnTo>
                  <a:lnTo>
                    <a:pt x="3902" y="37426"/>
                  </a:lnTo>
                  <a:lnTo>
                    <a:pt x="4146" y="37182"/>
                  </a:lnTo>
                  <a:lnTo>
                    <a:pt x="4328" y="36877"/>
                  </a:lnTo>
                  <a:lnTo>
                    <a:pt x="4511" y="36573"/>
                  </a:lnTo>
                  <a:lnTo>
                    <a:pt x="4633" y="36268"/>
                  </a:lnTo>
                  <a:lnTo>
                    <a:pt x="4755" y="35963"/>
                  </a:lnTo>
                  <a:close/>
                  <a:moveTo>
                    <a:pt x="30599" y="35963"/>
                  </a:moveTo>
                  <a:lnTo>
                    <a:pt x="30721" y="36268"/>
                  </a:lnTo>
                  <a:lnTo>
                    <a:pt x="30843" y="36573"/>
                  </a:lnTo>
                  <a:lnTo>
                    <a:pt x="31026" y="36877"/>
                  </a:lnTo>
                  <a:lnTo>
                    <a:pt x="31209" y="37182"/>
                  </a:lnTo>
                  <a:lnTo>
                    <a:pt x="31453" y="37365"/>
                  </a:lnTo>
                  <a:lnTo>
                    <a:pt x="31757" y="37548"/>
                  </a:lnTo>
                  <a:lnTo>
                    <a:pt x="32123" y="37670"/>
                  </a:lnTo>
                  <a:lnTo>
                    <a:pt x="32428" y="37670"/>
                  </a:lnTo>
                  <a:lnTo>
                    <a:pt x="32123" y="37548"/>
                  </a:lnTo>
                  <a:lnTo>
                    <a:pt x="31879" y="37426"/>
                  </a:lnTo>
                  <a:lnTo>
                    <a:pt x="31514" y="37121"/>
                  </a:lnTo>
                  <a:lnTo>
                    <a:pt x="31209" y="36755"/>
                  </a:lnTo>
                  <a:lnTo>
                    <a:pt x="30599" y="35963"/>
                  </a:lnTo>
                  <a:close/>
                  <a:moveTo>
                    <a:pt x="17860" y="37487"/>
                  </a:moveTo>
                  <a:lnTo>
                    <a:pt x="17799" y="39681"/>
                  </a:lnTo>
                  <a:lnTo>
                    <a:pt x="17738" y="41815"/>
                  </a:lnTo>
                  <a:lnTo>
                    <a:pt x="17738" y="41876"/>
                  </a:lnTo>
                  <a:lnTo>
                    <a:pt x="17677" y="42302"/>
                  </a:lnTo>
                  <a:lnTo>
                    <a:pt x="17616" y="39925"/>
                  </a:lnTo>
                  <a:lnTo>
                    <a:pt x="17555" y="37487"/>
                  </a:lnTo>
                  <a:close/>
                  <a:moveTo>
                    <a:pt x="18774" y="54980"/>
                  </a:moveTo>
                  <a:lnTo>
                    <a:pt x="18774" y="54980"/>
                  </a:lnTo>
                  <a:lnTo>
                    <a:pt x="18774" y="54980"/>
                  </a:lnTo>
                  <a:close/>
                  <a:moveTo>
                    <a:pt x="13959" y="53457"/>
                  </a:moveTo>
                  <a:lnTo>
                    <a:pt x="13898" y="53761"/>
                  </a:lnTo>
                  <a:lnTo>
                    <a:pt x="13837" y="54066"/>
                  </a:lnTo>
                  <a:lnTo>
                    <a:pt x="13837" y="54432"/>
                  </a:lnTo>
                  <a:lnTo>
                    <a:pt x="13898" y="54737"/>
                  </a:lnTo>
                  <a:lnTo>
                    <a:pt x="14020" y="55041"/>
                  </a:lnTo>
                  <a:lnTo>
                    <a:pt x="14142" y="55346"/>
                  </a:lnTo>
                  <a:lnTo>
                    <a:pt x="14386" y="55590"/>
                  </a:lnTo>
                  <a:lnTo>
                    <a:pt x="14690" y="55712"/>
                  </a:lnTo>
                  <a:lnTo>
                    <a:pt x="14934" y="55834"/>
                  </a:lnTo>
                  <a:lnTo>
                    <a:pt x="15483" y="55834"/>
                  </a:lnTo>
                  <a:lnTo>
                    <a:pt x="15788" y="55773"/>
                  </a:lnTo>
                  <a:lnTo>
                    <a:pt x="16092" y="55651"/>
                  </a:lnTo>
                  <a:lnTo>
                    <a:pt x="16336" y="55468"/>
                  </a:lnTo>
                  <a:lnTo>
                    <a:pt x="16458" y="55285"/>
                  </a:lnTo>
                  <a:lnTo>
                    <a:pt x="16580" y="54980"/>
                  </a:lnTo>
                  <a:lnTo>
                    <a:pt x="16458" y="55163"/>
                  </a:lnTo>
                  <a:lnTo>
                    <a:pt x="16336" y="55285"/>
                  </a:lnTo>
                  <a:lnTo>
                    <a:pt x="16092" y="55468"/>
                  </a:lnTo>
                  <a:lnTo>
                    <a:pt x="15849" y="55590"/>
                  </a:lnTo>
                  <a:lnTo>
                    <a:pt x="14934" y="55590"/>
                  </a:lnTo>
                  <a:lnTo>
                    <a:pt x="14690" y="55468"/>
                  </a:lnTo>
                  <a:lnTo>
                    <a:pt x="14508" y="55346"/>
                  </a:lnTo>
                  <a:lnTo>
                    <a:pt x="14325" y="55163"/>
                  </a:lnTo>
                  <a:lnTo>
                    <a:pt x="14142" y="54798"/>
                  </a:lnTo>
                  <a:lnTo>
                    <a:pt x="14020" y="54371"/>
                  </a:lnTo>
                  <a:lnTo>
                    <a:pt x="13959" y="53883"/>
                  </a:lnTo>
                  <a:lnTo>
                    <a:pt x="13959" y="53457"/>
                  </a:lnTo>
                  <a:close/>
                  <a:moveTo>
                    <a:pt x="21395" y="53457"/>
                  </a:moveTo>
                  <a:lnTo>
                    <a:pt x="21395" y="54005"/>
                  </a:lnTo>
                  <a:lnTo>
                    <a:pt x="21334" y="54554"/>
                  </a:lnTo>
                  <a:lnTo>
                    <a:pt x="21213" y="54798"/>
                  </a:lnTo>
                  <a:lnTo>
                    <a:pt x="21091" y="55041"/>
                  </a:lnTo>
                  <a:lnTo>
                    <a:pt x="20908" y="55285"/>
                  </a:lnTo>
                  <a:lnTo>
                    <a:pt x="20725" y="55468"/>
                  </a:lnTo>
                  <a:lnTo>
                    <a:pt x="20481" y="55529"/>
                  </a:lnTo>
                  <a:lnTo>
                    <a:pt x="20237" y="55590"/>
                  </a:lnTo>
                  <a:lnTo>
                    <a:pt x="19933" y="55651"/>
                  </a:lnTo>
                  <a:lnTo>
                    <a:pt x="19628" y="55590"/>
                  </a:lnTo>
                  <a:lnTo>
                    <a:pt x="19384" y="55529"/>
                  </a:lnTo>
                  <a:lnTo>
                    <a:pt x="19140" y="55407"/>
                  </a:lnTo>
                  <a:lnTo>
                    <a:pt x="18957" y="55224"/>
                  </a:lnTo>
                  <a:lnTo>
                    <a:pt x="18774" y="54980"/>
                  </a:lnTo>
                  <a:lnTo>
                    <a:pt x="18896" y="55285"/>
                  </a:lnTo>
                  <a:lnTo>
                    <a:pt x="19079" y="55468"/>
                  </a:lnTo>
                  <a:lnTo>
                    <a:pt x="19262" y="55651"/>
                  </a:lnTo>
                  <a:lnTo>
                    <a:pt x="19567" y="55773"/>
                  </a:lnTo>
                  <a:lnTo>
                    <a:pt x="19872" y="55834"/>
                  </a:lnTo>
                  <a:lnTo>
                    <a:pt x="20420" y="55834"/>
                  </a:lnTo>
                  <a:lnTo>
                    <a:pt x="20725" y="55712"/>
                  </a:lnTo>
                  <a:lnTo>
                    <a:pt x="20969" y="55590"/>
                  </a:lnTo>
                  <a:lnTo>
                    <a:pt x="21213" y="55346"/>
                  </a:lnTo>
                  <a:lnTo>
                    <a:pt x="21334" y="55041"/>
                  </a:lnTo>
                  <a:lnTo>
                    <a:pt x="21456" y="54737"/>
                  </a:lnTo>
                  <a:lnTo>
                    <a:pt x="21517" y="54432"/>
                  </a:lnTo>
                  <a:lnTo>
                    <a:pt x="21517" y="54066"/>
                  </a:lnTo>
                  <a:lnTo>
                    <a:pt x="21456" y="53761"/>
                  </a:lnTo>
                  <a:lnTo>
                    <a:pt x="21395" y="53457"/>
                  </a:lnTo>
                  <a:close/>
                  <a:moveTo>
                    <a:pt x="17677" y="44436"/>
                  </a:moveTo>
                  <a:lnTo>
                    <a:pt x="17738" y="45837"/>
                  </a:lnTo>
                  <a:lnTo>
                    <a:pt x="17799" y="47178"/>
                  </a:lnTo>
                  <a:lnTo>
                    <a:pt x="17799" y="48641"/>
                  </a:lnTo>
                  <a:lnTo>
                    <a:pt x="17738" y="50043"/>
                  </a:lnTo>
                  <a:lnTo>
                    <a:pt x="17738" y="51628"/>
                  </a:lnTo>
                  <a:lnTo>
                    <a:pt x="17799" y="53213"/>
                  </a:lnTo>
                  <a:lnTo>
                    <a:pt x="17982" y="54737"/>
                  </a:lnTo>
                  <a:lnTo>
                    <a:pt x="18043" y="55102"/>
                  </a:lnTo>
                  <a:lnTo>
                    <a:pt x="17982" y="55529"/>
                  </a:lnTo>
                  <a:lnTo>
                    <a:pt x="17921" y="56321"/>
                  </a:lnTo>
                  <a:lnTo>
                    <a:pt x="17799" y="57967"/>
                  </a:lnTo>
                  <a:lnTo>
                    <a:pt x="17738" y="59552"/>
                  </a:lnTo>
                  <a:lnTo>
                    <a:pt x="17677" y="61198"/>
                  </a:lnTo>
                  <a:lnTo>
                    <a:pt x="17738" y="62782"/>
                  </a:lnTo>
                  <a:lnTo>
                    <a:pt x="17860" y="64306"/>
                  </a:lnTo>
                  <a:lnTo>
                    <a:pt x="17982" y="65891"/>
                  </a:lnTo>
                  <a:lnTo>
                    <a:pt x="18104" y="67476"/>
                  </a:lnTo>
                  <a:lnTo>
                    <a:pt x="18165" y="69061"/>
                  </a:lnTo>
                  <a:lnTo>
                    <a:pt x="18104" y="70828"/>
                  </a:lnTo>
                  <a:lnTo>
                    <a:pt x="18104" y="71438"/>
                  </a:lnTo>
                  <a:lnTo>
                    <a:pt x="18104" y="71743"/>
                  </a:lnTo>
                  <a:lnTo>
                    <a:pt x="18043" y="71986"/>
                  </a:lnTo>
                  <a:lnTo>
                    <a:pt x="17677" y="72535"/>
                  </a:lnTo>
                  <a:lnTo>
                    <a:pt x="17616" y="72474"/>
                  </a:lnTo>
                  <a:lnTo>
                    <a:pt x="17555" y="72352"/>
                  </a:lnTo>
                  <a:lnTo>
                    <a:pt x="17433" y="72108"/>
                  </a:lnTo>
                  <a:lnTo>
                    <a:pt x="17311" y="71864"/>
                  </a:lnTo>
                  <a:lnTo>
                    <a:pt x="17251" y="71743"/>
                  </a:lnTo>
                  <a:lnTo>
                    <a:pt x="17251" y="71499"/>
                  </a:lnTo>
                  <a:lnTo>
                    <a:pt x="17251" y="71133"/>
                  </a:lnTo>
                  <a:lnTo>
                    <a:pt x="17251" y="69792"/>
                  </a:lnTo>
                  <a:lnTo>
                    <a:pt x="17251" y="68329"/>
                  </a:lnTo>
                  <a:lnTo>
                    <a:pt x="17311" y="66805"/>
                  </a:lnTo>
                  <a:lnTo>
                    <a:pt x="17433" y="65221"/>
                  </a:lnTo>
                  <a:lnTo>
                    <a:pt x="17616" y="63636"/>
                  </a:lnTo>
                  <a:lnTo>
                    <a:pt x="17677" y="62051"/>
                  </a:lnTo>
                  <a:lnTo>
                    <a:pt x="17677" y="60405"/>
                  </a:lnTo>
                  <a:lnTo>
                    <a:pt x="17616" y="58820"/>
                  </a:lnTo>
                  <a:lnTo>
                    <a:pt x="17494" y="57175"/>
                  </a:lnTo>
                  <a:lnTo>
                    <a:pt x="17372" y="55529"/>
                  </a:lnTo>
                  <a:lnTo>
                    <a:pt x="17311" y="55163"/>
                  </a:lnTo>
                  <a:lnTo>
                    <a:pt x="17372" y="54798"/>
                  </a:lnTo>
                  <a:lnTo>
                    <a:pt x="17433" y="54066"/>
                  </a:lnTo>
                  <a:lnTo>
                    <a:pt x="17616" y="52481"/>
                  </a:lnTo>
                  <a:lnTo>
                    <a:pt x="17677" y="50897"/>
                  </a:lnTo>
                  <a:lnTo>
                    <a:pt x="17616" y="49129"/>
                  </a:lnTo>
                  <a:lnTo>
                    <a:pt x="17555" y="48215"/>
                  </a:lnTo>
                  <a:lnTo>
                    <a:pt x="17555" y="47300"/>
                  </a:lnTo>
                  <a:lnTo>
                    <a:pt x="17616" y="45898"/>
                  </a:lnTo>
                  <a:lnTo>
                    <a:pt x="17677" y="44436"/>
                  </a:lnTo>
                  <a:close/>
                  <a:moveTo>
                    <a:pt x="15788" y="10180"/>
                  </a:moveTo>
                  <a:lnTo>
                    <a:pt x="16214" y="10485"/>
                  </a:lnTo>
                  <a:lnTo>
                    <a:pt x="16702" y="10729"/>
                  </a:lnTo>
                  <a:lnTo>
                    <a:pt x="17190" y="10911"/>
                  </a:lnTo>
                  <a:lnTo>
                    <a:pt x="17677" y="10972"/>
                  </a:lnTo>
                  <a:lnTo>
                    <a:pt x="18165" y="10911"/>
                  </a:lnTo>
                  <a:lnTo>
                    <a:pt x="18652" y="10790"/>
                  </a:lnTo>
                  <a:lnTo>
                    <a:pt x="19079" y="10546"/>
                  </a:lnTo>
                  <a:lnTo>
                    <a:pt x="19506" y="10241"/>
                  </a:lnTo>
                  <a:lnTo>
                    <a:pt x="19506" y="11033"/>
                  </a:lnTo>
                  <a:lnTo>
                    <a:pt x="19567" y="11399"/>
                  </a:lnTo>
                  <a:lnTo>
                    <a:pt x="19750" y="11765"/>
                  </a:lnTo>
                  <a:lnTo>
                    <a:pt x="19993" y="12070"/>
                  </a:lnTo>
                  <a:lnTo>
                    <a:pt x="20298" y="12313"/>
                  </a:lnTo>
                  <a:lnTo>
                    <a:pt x="20664" y="12496"/>
                  </a:lnTo>
                  <a:lnTo>
                    <a:pt x="21030" y="12557"/>
                  </a:lnTo>
                  <a:lnTo>
                    <a:pt x="21883" y="12801"/>
                  </a:lnTo>
                  <a:lnTo>
                    <a:pt x="22736" y="13106"/>
                  </a:lnTo>
                  <a:lnTo>
                    <a:pt x="23468" y="13410"/>
                  </a:lnTo>
                  <a:lnTo>
                    <a:pt x="24138" y="13837"/>
                  </a:lnTo>
                  <a:lnTo>
                    <a:pt x="24748" y="14325"/>
                  </a:lnTo>
                  <a:lnTo>
                    <a:pt x="24992" y="14630"/>
                  </a:lnTo>
                  <a:lnTo>
                    <a:pt x="25235" y="14934"/>
                  </a:lnTo>
                  <a:lnTo>
                    <a:pt x="25479" y="15300"/>
                  </a:lnTo>
                  <a:lnTo>
                    <a:pt x="25601" y="15605"/>
                  </a:lnTo>
                  <a:lnTo>
                    <a:pt x="25723" y="15971"/>
                  </a:lnTo>
                  <a:lnTo>
                    <a:pt x="25845" y="16336"/>
                  </a:lnTo>
                  <a:lnTo>
                    <a:pt x="25906" y="16946"/>
                  </a:lnTo>
                  <a:lnTo>
                    <a:pt x="25906" y="17555"/>
                  </a:lnTo>
                  <a:lnTo>
                    <a:pt x="26028" y="18957"/>
                  </a:lnTo>
                  <a:lnTo>
                    <a:pt x="26272" y="20298"/>
                  </a:lnTo>
                  <a:lnTo>
                    <a:pt x="26820" y="22980"/>
                  </a:lnTo>
                  <a:lnTo>
                    <a:pt x="27186" y="24870"/>
                  </a:lnTo>
                  <a:lnTo>
                    <a:pt x="27308" y="25418"/>
                  </a:lnTo>
                  <a:lnTo>
                    <a:pt x="27491" y="25967"/>
                  </a:lnTo>
                  <a:lnTo>
                    <a:pt x="27735" y="26454"/>
                  </a:lnTo>
                  <a:lnTo>
                    <a:pt x="28039" y="26881"/>
                  </a:lnTo>
                  <a:lnTo>
                    <a:pt x="28405" y="27308"/>
                  </a:lnTo>
                  <a:lnTo>
                    <a:pt x="28649" y="27795"/>
                  </a:lnTo>
                  <a:lnTo>
                    <a:pt x="29076" y="28710"/>
                  </a:lnTo>
                  <a:lnTo>
                    <a:pt x="29441" y="29624"/>
                  </a:lnTo>
                  <a:lnTo>
                    <a:pt x="29685" y="30599"/>
                  </a:lnTo>
                  <a:lnTo>
                    <a:pt x="29929" y="31574"/>
                  </a:lnTo>
                  <a:lnTo>
                    <a:pt x="30477" y="33586"/>
                  </a:lnTo>
                  <a:lnTo>
                    <a:pt x="30782" y="34439"/>
                  </a:lnTo>
                  <a:lnTo>
                    <a:pt x="30965" y="34805"/>
                  </a:lnTo>
                  <a:lnTo>
                    <a:pt x="31148" y="35171"/>
                  </a:lnTo>
                  <a:lnTo>
                    <a:pt x="30843" y="35293"/>
                  </a:lnTo>
                  <a:lnTo>
                    <a:pt x="30721" y="35415"/>
                  </a:lnTo>
                  <a:lnTo>
                    <a:pt x="30660" y="35475"/>
                  </a:lnTo>
                  <a:lnTo>
                    <a:pt x="30660" y="35536"/>
                  </a:lnTo>
                  <a:lnTo>
                    <a:pt x="30721" y="35658"/>
                  </a:lnTo>
                  <a:lnTo>
                    <a:pt x="30782" y="35658"/>
                  </a:lnTo>
                  <a:lnTo>
                    <a:pt x="30965" y="35536"/>
                  </a:lnTo>
                  <a:lnTo>
                    <a:pt x="31209" y="35354"/>
                  </a:lnTo>
                  <a:lnTo>
                    <a:pt x="31514" y="35354"/>
                  </a:lnTo>
                  <a:lnTo>
                    <a:pt x="31818" y="35415"/>
                  </a:lnTo>
                  <a:lnTo>
                    <a:pt x="32123" y="35475"/>
                  </a:lnTo>
                  <a:lnTo>
                    <a:pt x="32550" y="35780"/>
                  </a:lnTo>
                  <a:lnTo>
                    <a:pt x="32977" y="36146"/>
                  </a:lnTo>
                  <a:lnTo>
                    <a:pt x="33708" y="36877"/>
                  </a:lnTo>
                  <a:lnTo>
                    <a:pt x="34013" y="37243"/>
                  </a:lnTo>
                  <a:lnTo>
                    <a:pt x="34378" y="37548"/>
                  </a:lnTo>
                  <a:lnTo>
                    <a:pt x="34805" y="37914"/>
                  </a:lnTo>
                  <a:lnTo>
                    <a:pt x="34988" y="37975"/>
                  </a:lnTo>
                  <a:lnTo>
                    <a:pt x="35110" y="38096"/>
                  </a:lnTo>
                  <a:lnTo>
                    <a:pt x="35110" y="38157"/>
                  </a:lnTo>
                  <a:lnTo>
                    <a:pt x="34988" y="38279"/>
                  </a:lnTo>
                  <a:lnTo>
                    <a:pt x="34805" y="38279"/>
                  </a:lnTo>
                  <a:lnTo>
                    <a:pt x="34500" y="38218"/>
                  </a:lnTo>
                  <a:lnTo>
                    <a:pt x="34257" y="38157"/>
                  </a:lnTo>
                  <a:lnTo>
                    <a:pt x="34013" y="38036"/>
                  </a:lnTo>
                  <a:lnTo>
                    <a:pt x="33708" y="37670"/>
                  </a:lnTo>
                  <a:lnTo>
                    <a:pt x="33525" y="37548"/>
                  </a:lnTo>
                  <a:lnTo>
                    <a:pt x="33342" y="37548"/>
                  </a:lnTo>
                  <a:lnTo>
                    <a:pt x="33220" y="37609"/>
                  </a:lnTo>
                  <a:lnTo>
                    <a:pt x="33159" y="37670"/>
                  </a:lnTo>
                  <a:lnTo>
                    <a:pt x="33159" y="37731"/>
                  </a:lnTo>
                  <a:lnTo>
                    <a:pt x="33220" y="38036"/>
                  </a:lnTo>
                  <a:lnTo>
                    <a:pt x="33281" y="38218"/>
                  </a:lnTo>
                  <a:lnTo>
                    <a:pt x="33647" y="38950"/>
                  </a:lnTo>
                  <a:lnTo>
                    <a:pt x="34074" y="39681"/>
                  </a:lnTo>
                  <a:lnTo>
                    <a:pt x="34439" y="40291"/>
                  </a:lnTo>
                  <a:lnTo>
                    <a:pt x="34683" y="40596"/>
                  </a:lnTo>
                  <a:lnTo>
                    <a:pt x="34805" y="40778"/>
                  </a:lnTo>
                  <a:lnTo>
                    <a:pt x="34805" y="40961"/>
                  </a:lnTo>
                  <a:lnTo>
                    <a:pt x="34805" y="41022"/>
                  </a:lnTo>
                  <a:lnTo>
                    <a:pt x="34744" y="41022"/>
                  </a:lnTo>
                  <a:lnTo>
                    <a:pt x="34683" y="40961"/>
                  </a:lnTo>
                  <a:lnTo>
                    <a:pt x="34500" y="40778"/>
                  </a:lnTo>
                  <a:lnTo>
                    <a:pt x="33830" y="39864"/>
                  </a:lnTo>
                  <a:lnTo>
                    <a:pt x="33464" y="39316"/>
                  </a:lnTo>
                  <a:lnTo>
                    <a:pt x="33342" y="39194"/>
                  </a:lnTo>
                  <a:lnTo>
                    <a:pt x="33220" y="39072"/>
                  </a:lnTo>
                  <a:lnTo>
                    <a:pt x="33098" y="39072"/>
                  </a:lnTo>
                  <a:lnTo>
                    <a:pt x="32977" y="39133"/>
                  </a:lnTo>
                  <a:lnTo>
                    <a:pt x="32977" y="39255"/>
                  </a:lnTo>
                  <a:lnTo>
                    <a:pt x="32977" y="39376"/>
                  </a:lnTo>
                  <a:lnTo>
                    <a:pt x="33038" y="39620"/>
                  </a:lnTo>
                  <a:lnTo>
                    <a:pt x="33281" y="40047"/>
                  </a:lnTo>
                  <a:lnTo>
                    <a:pt x="33708" y="40839"/>
                  </a:lnTo>
                  <a:lnTo>
                    <a:pt x="33891" y="41266"/>
                  </a:lnTo>
                  <a:lnTo>
                    <a:pt x="34013" y="41693"/>
                  </a:lnTo>
                  <a:lnTo>
                    <a:pt x="34074" y="41936"/>
                  </a:lnTo>
                  <a:lnTo>
                    <a:pt x="34013" y="41997"/>
                  </a:lnTo>
                  <a:lnTo>
                    <a:pt x="33891" y="41936"/>
                  </a:lnTo>
                  <a:lnTo>
                    <a:pt x="33769" y="41815"/>
                  </a:lnTo>
                  <a:lnTo>
                    <a:pt x="33647" y="41632"/>
                  </a:lnTo>
                  <a:lnTo>
                    <a:pt x="33525" y="41266"/>
                  </a:lnTo>
                  <a:lnTo>
                    <a:pt x="33098" y="40413"/>
                  </a:lnTo>
                  <a:lnTo>
                    <a:pt x="32916" y="39986"/>
                  </a:lnTo>
                  <a:lnTo>
                    <a:pt x="32672" y="39559"/>
                  </a:lnTo>
                  <a:lnTo>
                    <a:pt x="32489" y="39376"/>
                  </a:lnTo>
                  <a:lnTo>
                    <a:pt x="32367" y="39316"/>
                  </a:lnTo>
                  <a:lnTo>
                    <a:pt x="32245" y="39376"/>
                  </a:lnTo>
                  <a:lnTo>
                    <a:pt x="32184" y="39498"/>
                  </a:lnTo>
                  <a:lnTo>
                    <a:pt x="32184" y="39681"/>
                  </a:lnTo>
                  <a:lnTo>
                    <a:pt x="32245" y="40108"/>
                  </a:lnTo>
                  <a:lnTo>
                    <a:pt x="32428" y="40535"/>
                  </a:lnTo>
                  <a:lnTo>
                    <a:pt x="32794" y="41388"/>
                  </a:lnTo>
                  <a:lnTo>
                    <a:pt x="32916" y="41693"/>
                  </a:lnTo>
                  <a:lnTo>
                    <a:pt x="32977" y="41876"/>
                  </a:lnTo>
                  <a:lnTo>
                    <a:pt x="32977" y="42058"/>
                  </a:lnTo>
                  <a:lnTo>
                    <a:pt x="32916" y="42119"/>
                  </a:lnTo>
                  <a:lnTo>
                    <a:pt x="32855" y="42119"/>
                  </a:lnTo>
                  <a:lnTo>
                    <a:pt x="32733" y="42058"/>
                  </a:lnTo>
                  <a:lnTo>
                    <a:pt x="32611" y="41876"/>
                  </a:lnTo>
                  <a:lnTo>
                    <a:pt x="32489" y="41632"/>
                  </a:lnTo>
                  <a:lnTo>
                    <a:pt x="32367" y="41205"/>
                  </a:lnTo>
                  <a:lnTo>
                    <a:pt x="31940" y="40291"/>
                  </a:lnTo>
                  <a:lnTo>
                    <a:pt x="31757" y="39864"/>
                  </a:lnTo>
                  <a:lnTo>
                    <a:pt x="31697" y="39681"/>
                  </a:lnTo>
                  <a:lnTo>
                    <a:pt x="31514" y="39620"/>
                  </a:lnTo>
                  <a:lnTo>
                    <a:pt x="31392" y="39620"/>
                  </a:lnTo>
                  <a:lnTo>
                    <a:pt x="31331" y="39681"/>
                  </a:lnTo>
                  <a:lnTo>
                    <a:pt x="31331" y="39803"/>
                  </a:lnTo>
                  <a:lnTo>
                    <a:pt x="31331" y="39925"/>
                  </a:lnTo>
                  <a:lnTo>
                    <a:pt x="31453" y="40474"/>
                  </a:lnTo>
                  <a:lnTo>
                    <a:pt x="31514" y="40839"/>
                  </a:lnTo>
                  <a:lnTo>
                    <a:pt x="31575" y="41266"/>
                  </a:lnTo>
                  <a:lnTo>
                    <a:pt x="31575" y="41510"/>
                  </a:lnTo>
                  <a:lnTo>
                    <a:pt x="31514" y="41510"/>
                  </a:lnTo>
                  <a:lnTo>
                    <a:pt x="31453" y="41449"/>
                  </a:lnTo>
                  <a:lnTo>
                    <a:pt x="31209" y="40961"/>
                  </a:lnTo>
                  <a:lnTo>
                    <a:pt x="31087" y="40413"/>
                  </a:lnTo>
                  <a:lnTo>
                    <a:pt x="30965" y="39925"/>
                  </a:lnTo>
                  <a:lnTo>
                    <a:pt x="30782" y="39437"/>
                  </a:lnTo>
                  <a:lnTo>
                    <a:pt x="30417" y="38706"/>
                  </a:lnTo>
                  <a:lnTo>
                    <a:pt x="30051" y="38036"/>
                  </a:lnTo>
                  <a:lnTo>
                    <a:pt x="29807" y="37304"/>
                  </a:lnTo>
                  <a:lnTo>
                    <a:pt x="29746" y="36877"/>
                  </a:lnTo>
                  <a:lnTo>
                    <a:pt x="29746" y="36512"/>
                  </a:lnTo>
                  <a:lnTo>
                    <a:pt x="29868" y="36390"/>
                  </a:lnTo>
                  <a:lnTo>
                    <a:pt x="29990" y="36268"/>
                  </a:lnTo>
                  <a:lnTo>
                    <a:pt x="29990" y="36146"/>
                  </a:lnTo>
                  <a:lnTo>
                    <a:pt x="29990" y="36024"/>
                  </a:lnTo>
                  <a:lnTo>
                    <a:pt x="29807" y="36024"/>
                  </a:lnTo>
                  <a:lnTo>
                    <a:pt x="29685" y="36146"/>
                  </a:lnTo>
                  <a:lnTo>
                    <a:pt x="27978" y="33220"/>
                  </a:lnTo>
                  <a:lnTo>
                    <a:pt x="26820" y="31270"/>
                  </a:lnTo>
                  <a:lnTo>
                    <a:pt x="26333" y="30294"/>
                  </a:lnTo>
                  <a:lnTo>
                    <a:pt x="25906" y="29258"/>
                  </a:lnTo>
                  <a:lnTo>
                    <a:pt x="25723" y="28771"/>
                  </a:lnTo>
                  <a:lnTo>
                    <a:pt x="25601" y="28283"/>
                  </a:lnTo>
                  <a:lnTo>
                    <a:pt x="25479" y="27795"/>
                  </a:lnTo>
                  <a:lnTo>
                    <a:pt x="25357" y="27308"/>
                  </a:lnTo>
                  <a:lnTo>
                    <a:pt x="25114" y="26820"/>
                  </a:lnTo>
                  <a:lnTo>
                    <a:pt x="24870" y="26393"/>
                  </a:lnTo>
                  <a:lnTo>
                    <a:pt x="24626" y="25906"/>
                  </a:lnTo>
                  <a:lnTo>
                    <a:pt x="24382" y="25479"/>
                  </a:lnTo>
                  <a:lnTo>
                    <a:pt x="23955" y="24504"/>
                  </a:lnTo>
                  <a:lnTo>
                    <a:pt x="23590" y="23590"/>
                  </a:lnTo>
                  <a:lnTo>
                    <a:pt x="23346" y="22919"/>
                  </a:lnTo>
                  <a:lnTo>
                    <a:pt x="23285" y="22736"/>
                  </a:lnTo>
                  <a:lnTo>
                    <a:pt x="23224" y="22553"/>
                  </a:lnTo>
                  <a:lnTo>
                    <a:pt x="23224" y="22310"/>
                  </a:lnTo>
                  <a:lnTo>
                    <a:pt x="23285" y="22005"/>
                  </a:lnTo>
                  <a:lnTo>
                    <a:pt x="23346" y="21761"/>
                  </a:lnTo>
                  <a:lnTo>
                    <a:pt x="23407" y="21517"/>
                  </a:lnTo>
                  <a:lnTo>
                    <a:pt x="23651" y="20969"/>
                  </a:lnTo>
                  <a:lnTo>
                    <a:pt x="23773" y="20664"/>
                  </a:lnTo>
                  <a:lnTo>
                    <a:pt x="23834" y="20359"/>
                  </a:lnTo>
                  <a:lnTo>
                    <a:pt x="23834" y="19811"/>
                  </a:lnTo>
                  <a:lnTo>
                    <a:pt x="23773" y="19262"/>
                  </a:lnTo>
                  <a:lnTo>
                    <a:pt x="23651" y="18957"/>
                  </a:lnTo>
                  <a:lnTo>
                    <a:pt x="23590" y="18652"/>
                  </a:lnTo>
                  <a:lnTo>
                    <a:pt x="23651" y="18348"/>
                  </a:lnTo>
                  <a:lnTo>
                    <a:pt x="23712" y="18104"/>
                  </a:lnTo>
                  <a:lnTo>
                    <a:pt x="23529" y="18652"/>
                  </a:lnTo>
                  <a:lnTo>
                    <a:pt x="23468" y="18774"/>
                  </a:lnTo>
                  <a:lnTo>
                    <a:pt x="23529" y="18957"/>
                  </a:lnTo>
                  <a:lnTo>
                    <a:pt x="23590" y="19506"/>
                  </a:lnTo>
                  <a:lnTo>
                    <a:pt x="23590" y="20054"/>
                  </a:lnTo>
                  <a:lnTo>
                    <a:pt x="23468" y="20542"/>
                  </a:lnTo>
                  <a:lnTo>
                    <a:pt x="23285" y="21030"/>
                  </a:lnTo>
                  <a:lnTo>
                    <a:pt x="22980" y="21456"/>
                  </a:lnTo>
                  <a:lnTo>
                    <a:pt x="22675" y="21822"/>
                  </a:lnTo>
                  <a:lnTo>
                    <a:pt x="22249" y="22127"/>
                  </a:lnTo>
                  <a:lnTo>
                    <a:pt x="21883" y="22310"/>
                  </a:lnTo>
                  <a:lnTo>
                    <a:pt x="21395" y="22371"/>
                  </a:lnTo>
                  <a:lnTo>
                    <a:pt x="20969" y="22432"/>
                  </a:lnTo>
                  <a:lnTo>
                    <a:pt x="20664" y="22371"/>
                  </a:lnTo>
                  <a:lnTo>
                    <a:pt x="20359" y="22310"/>
                  </a:lnTo>
                  <a:lnTo>
                    <a:pt x="20054" y="22188"/>
                  </a:lnTo>
                  <a:lnTo>
                    <a:pt x="19811" y="22066"/>
                  </a:lnTo>
                  <a:lnTo>
                    <a:pt x="19323" y="21700"/>
                  </a:lnTo>
                  <a:lnTo>
                    <a:pt x="18896" y="21212"/>
                  </a:lnTo>
                  <a:lnTo>
                    <a:pt x="19079" y="21517"/>
                  </a:lnTo>
                  <a:lnTo>
                    <a:pt x="19262" y="21822"/>
                  </a:lnTo>
                  <a:lnTo>
                    <a:pt x="19445" y="22066"/>
                  </a:lnTo>
                  <a:lnTo>
                    <a:pt x="19689" y="22249"/>
                  </a:lnTo>
                  <a:lnTo>
                    <a:pt x="19993" y="22432"/>
                  </a:lnTo>
                  <a:lnTo>
                    <a:pt x="20237" y="22553"/>
                  </a:lnTo>
                  <a:lnTo>
                    <a:pt x="20542" y="22614"/>
                  </a:lnTo>
                  <a:lnTo>
                    <a:pt x="20847" y="22675"/>
                  </a:lnTo>
                  <a:lnTo>
                    <a:pt x="21456" y="22736"/>
                  </a:lnTo>
                  <a:lnTo>
                    <a:pt x="21761" y="22675"/>
                  </a:lnTo>
                  <a:lnTo>
                    <a:pt x="22066" y="22553"/>
                  </a:lnTo>
                  <a:lnTo>
                    <a:pt x="22310" y="22492"/>
                  </a:lnTo>
                  <a:lnTo>
                    <a:pt x="22614" y="22310"/>
                  </a:lnTo>
                  <a:lnTo>
                    <a:pt x="22858" y="22127"/>
                  </a:lnTo>
                  <a:lnTo>
                    <a:pt x="23102" y="21883"/>
                  </a:lnTo>
                  <a:lnTo>
                    <a:pt x="22858" y="23285"/>
                  </a:lnTo>
                  <a:lnTo>
                    <a:pt x="22493" y="24626"/>
                  </a:lnTo>
                  <a:lnTo>
                    <a:pt x="22310" y="25357"/>
                  </a:lnTo>
                  <a:lnTo>
                    <a:pt x="22188" y="26089"/>
                  </a:lnTo>
                  <a:lnTo>
                    <a:pt x="22188" y="26820"/>
                  </a:lnTo>
                  <a:lnTo>
                    <a:pt x="22310" y="27613"/>
                  </a:lnTo>
                  <a:lnTo>
                    <a:pt x="22432" y="28344"/>
                  </a:lnTo>
                  <a:lnTo>
                    <a:pt x="22675" y="29014"/>
                  </a:lnTo>
                  <a:lnTo>
                    <a:pt x="22980" y="29746"/>
                  </a:lnTo>
                  <a:lnTo>
                    <a:pt x="23224" y="30416"/>
                  </a:lnTo>
                  <a:lnTo>
                    <a:pt x="23834" y="31818"/>
                  </a:lnTo>
                  <a:lnTo>
                    <a:pt x="24260" y="33281"/>
                  </a:lnTo>
                  <a:lnTo>
                    <a:pt x="24626" y="34744"/>
                  </a:lnTo>
                  <a:lnTo>
                    <a:pt x="24748" y="35475"/>
                  </a:lnTo>
                  <a:lnTo>
                    <a:pt x="24809" y="36207"/>
                  </a:lnTo>
                  <a:lnTo>
                    <a:pt x="24870" y="36999"/>
                  </a:lnTo>
                  <a:lnTo>
                    <a:pt x="24870" y="37731"/>
                  </a:lnTo>
                  <a:lnTo>
                    <a:pt x="24748" y="39316"/>
                  </a:lnTo>
                  <a:lnTo>
                    <a:pt x="24504" y="40839"/>
                  </a:lnTo>
                  <a:lnTo>
                    <a:pt x="24199" y="42363"/>
                  </a:lnTo>
                  <a:lnTo>
                    <a:pt x="23773" y="43887"/>
                  </a:lnTo>
                  <a:lnTo>
                    <a:pt x="22980" y="46874"/>
                  </a:lnTo>
                  <a:lnTo>
                    <a:pt x="22554" y="48398"/>
                  </a:lnTo>
                  <a:lnTo>
                    <a:pt x="22249" y="49921"/>
                  </a:lnTo>
                  <a:lnTo>
                    <a:pt x="22005" y="51384"/>
                  </a:lnTo>
                  <a:lnTo>
                    <a:pt x="21944" y="52908"/>
                  </a:lnTo>
                  <a:lnTo>
                    <a:pt x="21944" y="54432"/>
                  </a:lnTo>
                  <a:lnTo>
                    <a:pt x="22066" y="55956"/>
                  </a:lnTo>
                  <a:lnTo>
                    <a:pt x="22310" y="57540"/>
                  </a:lnTo>
                  <a:lnTo>
                    <a:pt x="22371" y="58333"/>
                  </a:lnTo>
                  <a:lnTo>
                    <a:pt x="22432" y="59125"/>
                  </a:lnTo>
                  <a:lnTo>
                    <a:pt x="22432" y="59918"/>
                  </a:lnTo>
                  <a:lnTo>
                    <a:pt x="22371" y="60649"/>
                  </a:lnTo>
                  <a:lnTo>
                    <a:pt x="22127" y="62234"/>
                  </a:lnTo>
                  <a:lnTo>
                    <a:pt x="21395" y="65342"/>
                  </a:lnTo>
                  <a:lnTo>
                    <a:pt x="20725" y="68390"/>
                  </a:lnTo>
                  <a:lnTo>
                    <a:pt x="20359" y="69853"/>
                  </a:lnTo>
                  <a:lnTo>
                    <a:pt x="20115" y="71377"/>
                  </a:lnTo>
                  <a:lnTo>
                    <a:pt x="19993" y="72047"/>
                  </a:lnTo>
                  <a:lnTo>
                    <a:pt x="19993" y="72413"/>
                  </a:lnTo>
                  <a:lnTo>
                    <a:pt x="19993" y="72779"/>
                  </a:lnTo>
                  <a:lnTo>
                    <a:pt x="20054" y="73083"/>
                  </a:lnTo>
                  <a:lnTo>
                    <a:pt x="20176" y="73449"/>
                  </a:lnTo>
                  <a:lnTo>
                    <a:pt x="20420" y="74120"/>
                  </a:lnTo>
                  <a:lnTo>
                    <a:pt x="20725" y="74729"/>
                  </a:lnTo>
                  <a:lnTo>
                    <a:pt x="21030" y="75339"/>
                  </a:lnTo>
                  <a:lnTo>
                    <a:pt x="21273" y="75644"/>
                  </a:lnTo>
                  <a:lnTo>
                    <a:pt x="21456" y="75887"/>
                  </a:lnTo>
                  <a:lnTo>
                    <a:pt x="21639" y="76009"/>
                  </a:lnTo>
                  <a:lnTo>
                    <a:pt x="21822" y="76131"/>
                  </a:lnTo>
                  <a:lnTo>
                    <a:pt x="21883" y="76192"/>
                  </a:lnTo>
                  <a:lnTo>
                    <a:pt x="21883" y="76253"/>
                  </a:lnTo>
                  <a:lnTo>
                    <a:pt x="21822" y="76436"/>
                  </a:lnTo>
                  <a:lnTo>
                    <a:pt x="21700" y="76558"/>
                  </a:lnTo>
                  <a:lnTo>
                    <a:pt x="21517" y="76619"/>
                  </a:lnTo>
                  <a:lnTo>
                    <a:pt x="21091" y="76619"/>
                  </a:lnTo>
                  <a:lnTo>
                    <a:pt x="20908" y="76680"/>
                  </a:lnTo>
                  <a:lnTo>
                    <a:pt x="20725" y="76802"/>
                  </a:lnTo>
                  <a:lnTo>
                    <a:pt x="20359" y="76924"/>
                  </a:lnTo>
                  <a:lnTo>
                    <a:pt x="20054" y="76924"/>
                  </a:lnTo>
                  <a:lnTo>
                    <a:pt x="19689" y="76984"/>
                  </a:lnTo>
                  <a:lnTo>
                    <a:pt x="19384" y="76924"/>
                  </a:lnTo>
                  <a:lnTo>
                    <a:pt x="19384" y="76741"/>
                  </a:lnTo>
                  <a:lnTo>
                    <a:pt x="19384" y="76558"/>
                  </a:lnTo>
                  <a:lnTo>
                    <a:pt x="19384" y="76375"/>
                  </a:lnTo>
                  <a:lnTo>
                    <a:pt x="19323" y="76192"/>
                  </a:lnTo>
                  <a:lnTo>
                    <a:pt x="19201" y="76131"/>
                  </a:lnTo>
                  <a:lnTo>
                    <a:pt x="19140" y="76131"/>
                  </a:lnTo>
                  <a:lnTo>
                    <a:pt x="19079" y="76253"/>
                  </a:lnTo>
                  <a:lnTo>
                    <a:pt x="19140" y="76314"/>
                  </a:lnTo>
                  <a:lnTo>
                    <a:pt x="19201" y="76436"/>
                  </a:lnTo>
                  <a:lnTo>
                    <a:pt x="19201" y="76680"/>
                  </a:lnTo>
                  <a:lnTo>
                    <a:pt x="19140" y="76863"/>
                  </a:lnTo>
                  <a:lnTo>
                    <a:pt x="19018" y="76984"/>
                  </a:lnTo>
                  <a:lnTo>
                    <a:pt x="18774" y="77106"/>
                  </a:lnTo>
                  <a:lnTo>
                    <a:pt x="18226" y="77106"/>
                  </a:lnTo>
                  <a:lnTo>
                    <a:pt x="18104" y="77045"/>
                  </a:lnTo>
                  <a:lnTo>
                    <a:pt x="18043" y="76863"/>
                  </a:lnTo>
                  <a:lnTo>
                    <a:pt x="17982" y="76619"/>
                  </a:lnTo>
                  <a:lnTo>
                    <a:pt x="17982" y="76009"/>
                  </a:lnTo>
                  <a:lnTo>
                    <a:pt x="17921" y="74790"/>
                  </a:lnTo>
                  <a:lnTo>
                    <a:pt x="17921" y="73510"/>
                  </a:lnTo>
                  <a:lnTo>
                    <a:pt x="17921" y="73083"/>
                  </a:lnTo>
                  <a:lnTo>
                    <a:pt x="17921" y="72840"/>
                  </a:lnTo>
                  <a:lnTo>
                    <a:pt x="17982" y="72596"/>
                  </a:lnTo>
                  <a:lnTo>
                    <a:pt x="18287" y="72108"/>
                  </a:lnTo>
                  <a:lnTo>
                    <a:pt x="18348" y="71925"/>
                  </a:lnTo>
                  <a:lnTo>
                    <a:pt x="18348" y="71682"/>
                  </a:lnTo>
                  <a:lnTo>
                    <a:pt x="18409" y="70341"/>
                  </a:lnTo>
                  <a:lnTo>
                    <a:pt x="18409" y="68268"/>
                  </a:lnTo>
                  <a:lnTo>
                    <a:pt x="18348" y="66257"/>
                  </a:lnTo>
                  <a:lnTo>
                    <a:pt x="18104" y="63819"/>
                  </a:lnTo>
                  <a:lnTo>
                    <a:pt x="18043" y="62539"/>
                  </a:lnTo>
                  <a:lnTo>
                    <a:pt x="18043" y="61259"/>
                  </a:lnTo>
                  <a:lnTo>
                    <a:pt x="18104" y="58760"/>
                  </a:lnTo>
                  <a:lnTo>
                    <a:pt x="18287" y="56260"/>
                  </a:lnTo>
                  <a:lnTo>
                    <a:pt x="18348" y="55590"/>
                  </a:lnTo>
                  <a:lnTo>
                    <a:pt x="18409" y="54980"/>
                  </a:lnTo>
                  <a:lnTo>
                    <a:pt x="18348" y="54554"/>
                  </a:lnTo>
                  <a:lnTo>
                    <a:pt x="18287" y="54127"/>
                  </a:lnTo>
                  <a:lnTo>
                    <a:pt x="18165" y="52908"/>
                  </a:lnTo>
                  <a:lnTo>
                    <a:pt x="18043" y="51628"/>
                  </a:lnTo>
                  <a:lnTo>
                    <a:pt x="18043" y="50531"/>
                  </a:lnTo>
                  <a:lnTo>
                    <a:pt x="18104" y="49373"/>
                  </a:lnTo>
                  <a:lnTo>
                    <a:pt x="18104" y="48215"/>
                  </a:lnTo>
                  <a:lnTo>
                    <a:pt x="18104" y="47118"/>
                  </a:lnTo>
                  <a:lnTo>
                    <a:pt x="17982" y="44862"/>
                  </a:lnTo>
                  <a:lnTo>
                    <a:pt x="17982" y="42424"/>
                  </a:lnTo>
                  <a:lnTo>
                    <a:pt x="17982" y="39864"/>
                  </a:lnTo>
                  <a:lnTo>
                    <a:pt x="17982" y="38645"/>
                  </a:lnTo>
                  <a:lnTo>
                    <a:pt x="18043" y="38036"/>
                  </a:lnTo>
                  <a:lnTo>
                    <a:pt x="18043" y="37731"/>
                  </a:lnTo>
                  <a:lnTo>
                    <a:pt x="18043" y="37548"/>
                  </a:lnTo>
                  <a:lnTo>
                    <a:pt x="18043" y="37426"/>
                  </a:lnTo>
                  <a:lnTo>
                    <a:pt x="18226" y="37365"/>
                  </a:lnTo>
                  <a:lnTo>
                    <a:pt x="18409" y="37243"/>
                  </a:lnTo>
                  <a:lnTo>
                    <a:pt x="18652" y="36999"/>
                  </a:lnTo>
                  <a:lnTo>
                    <a:pt x="18165" y="37121"/>
                  </a:lnTo>
                  <a:lnTo>
                    <a:pt x="17677" y="37121"/>
                  </a:lnTo>
                  <a:lnTo>
                    <a:pt x="17129" y="37060"/>
                  </a:lnTo>
                  <a:lnTo>
                    <a:pt x="16641" y="36999"/>
                  </a:lnTo>
                  <a:lnTo>
                    <a:pt x="16885" y="37243"/>
                  </a:lnTo>
                  <a:lnTo>
                    <a:pt x="17068" y="37304"/>
                  </a:lnTo>
                  <a:lnTo>
                    <a:pt x="17251" y="37426"/>
                  </a:lnTo>
                  <a:lnTo>
                    <a:pt x="17311" y="37548"/>
                  </a:lnTo>
                  <a:lnTo>
                    <a:pt x="17311" y="37670"/>
                  </a:lnTo>
                  <a:lnTo>
                    <a:pt x="17311" y="37914"/>
                  </a:lnTo>
                  <a:lnTo>
                    <a:pt x="17372" y="38584"/>
                  </a:lnTo>
                  <a:lnTo>
                    <a:pt x="17372" y="41083"/>
                  </a:lnTo>
                  <a:lnTo>
                    <a:pt x="17433" y="43582"/>
                  </a:lnTo>
                  <a:lnTo>
                    <a:pt x="17311" y="46081"/>
                  </a:lnTo>
                  <a:lnTo>
                    <a:pt x="17251" y="46996"/>
                  </a:lnTo>
                  <a:lnTo>
                    <a:pt x="17251" y="47849"/>
                  </a:lnTo>
                  <a:lnTo>
                    <a:pt x="17311" y="49129"/>
                  </a:lnTo>
                  <a:lnTo>
                    <a:pt x="17311" y="50348"/>
                  </a:lnTo>
                  <a:lnTo>
                    <a:pt x="17311" y="51628"/>
                  </a:lnTo>
                  <a:lnTo>
                    <a:pt x="17251" y="52908"/>
                  </a:lnTo>
                  <a:lnTo>
                    <a:pt x="17129" y="54066"/>
                  </a:lnTo>
                  <a:lnTo>
                    <a:pt x="17007" y="54493"/>
                  </a:lnTo>
                  <a:lnTo>
                    <a:pt x="16946" y="54980"/>
                  </a:lnTo>
                  <a:lnTo>
                    <a:pt x="17007" y="55590"/>
                  </a:lnTo>
                  <a:lnTo>
                    <a:pt x="17068" y="56199"/>
                  </a:lnTo>
                  <a:lnTo>
                    <a:pt x="17190" y="57419"/>
                  </a:lnTo>
                  <a:lnTo>
                    <a:pt x="17311" y="59979"/>
                  </a:lnTo>
                  <a:lnTo>
                    <a:pt x="17311" y="61259"/>
                  </a:lnTo>
                  <a:lnTo>
                    <a:pt x="17311" y="62478"/>
                  </a:lnTo>
                  <a:lnTo>
                    <a:pt x="17251" y="63697"/>
                  </a:lnTo>
                  <a:lnTo>
                    <a:pt x="17129" y="64977"/>
                  </a:lnTo>
                  <a:lnTo>
                    <a:pt x="17007" y="66135"/>
                  </a:lnTo>
                  <a:lnTo>
                    <a:pt x="16946" y="67354"/>
                  </a:lnTo>
                  <a:lnTo>
                    <a:pt x="16946" y="68634"/>
                  </a:lnTo>
                  <a:lnTo>
                    <a:pt x="16946" y="69853"/>
                  </a:lnTo>
                  <a:lnTo>
                    <a:pt x="16946" y="70828"/>
                  </a:lnTo>
                  <a:lnTo>
                    <a:pt x="17007" y="71682"/>
                  </a:lnTo>
                  <a:lnTo>
                    <a:pt x="17007" y="71925"/>
                  </a:lnTo>
                  <a:lnTo>
                    <a:pt x="17068" y="72108"/>
                  </a:lnTo>
                  <a:lnTo>
                    <a:pt x="17372" y="72596"/>
                  </a:lnTo>
                  <a:lnTo>
                    <a:pt x="17433" y="72779"/>
                  </a:lnTo>
                  <a:lnTo>
                    <a:pt x="17433" y="73023"/>
                  </a:lnTo>
                  <a:lnTo>
                    <a:pt x="17433" y="73510"/>
                  </a:lnTo>
                  <a:lnTo>
                    <a:pt x="17433" y="74729"/>
                  </a:lnTo>
                  <a:lnTo>
                    <a:pt x="17433" y="76009"/>
                  </a:lnTo>
                  <a:lnTo>
                    <a:pt x="17372" y="76619"/>
                  </a:lnTo>
                  <a:lnTo>
                    <a:pt x="17311" y="76802"/>
                  </a:lnTo>
                  <a:lnTo>
                    <a:pt x="17251" y="77045"/>
                  </a:lnTo>
                  <a:lnTo>
                    <a:pt x="17129" y="77106"/>
                  </a:lnTo>
                  <a:lnTo>
                    <a:pt x="16580" y="77106"/>
                  </a:lnTo>
                  <a:lnTo>
                    <a:pt x="16336" y="76984"/>
                  </a:lnTo>
                  <a:lnTo>
                    <a:pt x="16214" y="76863"/>
                  </a:lnTo>
                  <a:lnTo>
                    <a:pt x="16153" y="76680"/>
                  </a:lnTo>
                  <a:lnTo>
                    <a:pt x="16214" y="76436"/>
                  </a:lnTo>
                  <a:lnTo>
                    <a:pt x="16275" y="76253"/>
                  </a:lnTo>
                  <a:lnTo>
                    <a:pt x="16214" y="76192"/>
                  </a:lnTo>
                  <a:lnTo>
                    <a:pt x="16214" y="76131"/>
                  </a:lnTo>
                  <a:lnTo>
                    <a:pt x="16153" y="76131"/>
                  </a:lnTo>
                  <a:lnTo>
                    <a:pt x="16092" y="76192"/>
                  </a:lnTo>
                  <a:lnTo>
                    <a:pt x="15971" y="76375"/>
                  </a:lnTo>
                  <a:lnTo>
                    <a:pt x="15971" y="76558"/>
                  </a:lnTo>
                  <a:lnTo>
                    <a:pt x="15971" y="76741"/>
                  </a:lnTo>
                  <a:lnTo>
                    <a:pt x="15971" y="76924"/>
                  </a:lnTo>
                  <a:lnTo>
                    <a:pt x="15666" y="76984"/>
                  </a:lnTo>
                  <a:lnTo>
                    <a:pt x="15300" y="76924"/>
                  </a:lnTo>
                  <a:lnTo>
                    <a:pt x="14934" y="76863"/>
                  </a:lnTo>
                  <a:lnTo>
                    <a:pt x="14630" y="76802"/>
                  </a:lnTo>
                  <a:lnTo>
                    <a:pt x="14447" y="76680"/>
                  </a:lnTo>
                  <a:lnTo>
                    <a:pt x="14264" y="76619"/>
                  </a:lnTo>
                  <a:lnTo>
                    <a:pt x="13837" y="76619"/>
                  </a:lnTo>
                  <a:lnTo>
                    <a:pt x="13715" y="76558"/>
                  </a:lnTo>
                  <a:lnTo>
                    <a:pt x="13532" y="76436"/>
                  </a:lnTo>
                  <a:lnTo>
                    <a:pt x="13471" y="76253"/>
                  </a:lnTo>
                  <a:lnTo>
                    <a:pt x="13532" y="76192"/>
                  </a:lnTo>
                  <a:lnTo>
                    <a:pt x="13532" y="76131"/>
                  </a:lnTo>
                  <a:lnTo>
                    <a:pt x="13837" y="75887"/>
                  </a:lnTo>
                  <a:lnTo>
                    <a:pt x="14142" y="75644"/>
                  </a:lnTo>
                  <a:lnTo>
                    <a:pt x="14325" y="75339"/>
                  </a:lnTo>
                  <a:lnTo>
                    <a:pt x="14690" y="74729"/>
                  </a:lnTo>
                  <a:lnTo>
                    <a:pt x="14934" y="74120"/>
                  </a:lnTo>
                  <a:lnTo>
                    <a:pt x="15239" y="73449"/>
                  </a:lnTo>
                  <a:lnTo>
                    <a:pt x="15300" y="73083"/>
                  </a:lnTo>
                  <a:lnTo>
                    <a:pt x="15361" y="72779"/>
                  </a:lnTo>
                  <a:lnTo>
                    <a:pt x="15422" y="72413"/>
                  </a:lnTo>
                  <a:lnTo>
                    <a:pt x="15361" y="72047"/>
                  </a:lnTo>
                  <a:lnTo>
                    <a:pt x="15239" y="71377"/>
                  </a:lnTo>
                  <a:lnTo>
                    <a:pt x="14995" y="69853"/>
                  </a:lnTo>
                  <a:lnTo>
                    <a:pt x="14325" y="66805"/>
                  </a:lnTo>
                  <a:lnTo>
                    <a:pt x="13593" y="63758"/>
                  </a:lnTo>
                  <a:lnTo>
                    <a:pt x="13228" y="62173"/>
                  </a:lnTo>
                  <a:lnTo>
                    <a:pt x="12984" y="60649"/>
                  </a:lnTo>
                  <a:lnTo>
                    <a:pt x="12923" y="59857"/>
                  </a:lnTo>
                  <a:lnTo>
                    <a:pt x="12923" y="59064"/>
                  </a:lnTo>
                  <a:lnTo>
                    <a:pt x="12984" y="58272"/>
                  </a:lnTo>
                  <a:lnTo>
                    <a:pt x="13106" y="57480"/>
                  </a:lnTo>
                  <a:lnTo>
                    <a:pt x="13289" y="55956"/>
                  </a:lnTo>
                  <a:lnTo>
                    <a:pt x="13410" y="54432"/>
                  </a:lnTo>
                  <a:lnTo>
                    <a:pt x="13471" y="52908"/>
                  </a:lnTo>
                  <a:lnTo>
                    <a:pt x="13410" y="52116"/>
                  </a:lnTo>
                  <a:lnTo>
                    <a:pt x="13350" y="51384"/>
                  </a:lnTo>
                  <a:lnTo>
                    <a:pt x="13106" y="49860"/>
                  </a:lnTo>
                  <a:lnTo>
                    <a:pt x="12801" y="48337"/>
                  </a:lnTo>
                  <a:lnTo>
                    <a:pt x="11948" y="45350"/>
                  </a:lnTo>
                  <a:lnTo>
                    <a:pt x="11582" y="43887"/>
                  </a:lnTo>
                  <a:lnTo>
                    <a:pt x="11155" y="42363"/>
                  </a:lnTo>
                  <a:lnTo>
                    <a:pt x="10850" y="40778"/>
                  </a:lnTo>
                  <a:lnTo>
                    <a:pt x="10607" y="39255"/>
                  </a:lnTo>
                  <a:lnTo>
                    <a:pt x="10546" y="37731"/>
                  </a:lnTo>
                  <a:lnTo>
                    <a:pt x="10546" y="36207"/>
                  </a:lnTo>
                  <a:lnTo>
                    <a:pt x="10668" y="35475"/>
                  </a:lnTo>
                  <a:lnTo>
                    <a:pt x="10789" y="34683"/>
                  </a:lnTo>
                  <a:lnTo>
                    <a:pt x="10911" y="33952"/>
                  </a:lnTo>
                  <a:lnTo>
                    <a:pt x="11094" y="33220"/>
                  </a:lnTo>
                  <a:lnTo>
                    <a:pt x="11521" y="31818"/>
                  </a:lnTo>
                  <a:lnTo>
                    <a:pt x="12130" y="30416"/>
                  </a:lnTo>
                  <a:lnTo>
                    <a:pt x="12435" y="29746"/>
                  </a:lnTo>
                  <a:lnTo>
                    <a:pt x="12679" y="29014"/>
                  </a:lnTo>
                  <a:lnTo>
                    <a:pt x="12923" y="28283"/>
                  </a:lnTo>
                  <a:lnTo>
                    <a:pt x="13045" y="27552"/>
                  </a:lnTo>
                  <a:lnTo>
                    <a:pt x="13167" y="26942"/>
                  </a:lnTo>
                  <a:lnTo>
                    <a:pt x="13167" y="26333"/>
                  </a:lnTo>
                  <a:lnTo>
                    <a:pt x="13106" y="25723"/>
                  </a:lnTo>
                  <a:lnTo>
                    <a:pt x="12984" y="25113"/>
                  </a:lnTo>
                  <a:lnTo>
                    <a:pt x="12557" y="23346"/>
                  </a:lnTo>
                  <a:lnTo>
                    <a:pt x="12252" y="21883"/>
                  </a:lnTo>
                  <a:lnTo>
                    <a:pt x="12496" y="22127"/>
                  </a:lnTo>
                  <a:lnTo>
                    <a:pt x="12740" y="22310"/>
                  </a:lnTo>
                  <a:lnTo>
                    <a:pt x="13045" y="22492"/>
                  </a:lnTo>
                  <a:lnTo>
                    <a:pt x="13289" y="22553"/>
                  </a:lnTo>
                  <a:lnTo>
                    <a:pt x="13593" y="22675"/>
                  </a:lnTo>
                  <a:lnTo>
                    <a:pt x="13898" y="22736"/>
                  </a:lnTo>
                  <a:lnTo>
                    <a:pt x="14508" y="22675"/>
                  </a:lnTo>
                  <a:lnTo>
                    <a:pt x="14812" y="22614"/>
                  </a:lnTo>
                  <a:lnTo>
                    <a:pt x="15117" y="22553"/>
                  </a:lnTo>
                  <a:lnTo>
                    <a:pt x="15422" y="22432"/>
                  </a:lnTo>
                  <a:lnTo>
                    <a:pt x="15666" y="22249"/>
                  </a:lnTo>
                  <a:lnTo>
                    <a:pt x="15910" y="22066"/>
                  </a:lnTo>
                  <a:lnTo>
                    <a:pt x="16092" y="21822"/>
                  </a:lnTo>
                  <a:lnTo>
                    <a:pt x="16275" y="21517"/>
                  </a:lnTo>
                  <a:lnTo>
                    <a:pt x="16458" y="21212"/>
                  </a:lnTo>
                  <a:lnTo>
                    <a:pt x="16153" y="21517"/>
                  </a:lnTo>
                  <a:lnTo>
                    <a:pt x="15910" y="21822"/>
                  </a:lnTo>
                  <a:lnTo>
                    <a:pt x="15544" y="22066"/>
                  </a:lnTo>
                  <a:lnTo>
                    <a:pt x="15178" y="22249"/>
                  </a:lnTo>
                  <a:lnTo>
                    <a:pt x="14812" y="22371"/>
                  </a:lnTo>
                  <a:lnTo>
                    <a:pt x="14386" y="22432"/>
                  </a:lnTo>
                  <a:lnTo>
                    <a:pt x="14020" y="22432"/>
                  </a:lnTo>
                  <a:lnTo>
                    <a:pt x="13593" y="22310"/>
                  </a:lnTo>
                  <a:lnTo>
                    <a:pt x="13289" y="22188"/>
                  </a:lnTo>
                  <a:lnTo>
                    <a:pt x="12984" y="22005"/>
                  </a:lnTo>
                  <a:lnTo>
                    <a:pt x="12679" y="21822"/>
                  </a:lnTo>
                  <a:lnTo>
                    <a:pt x="12435" y="21578"/>
                  </a:lnTo>
                  <a:lnTo>
                    <a:pt x="12252" y="21273"/>
                  </a:lnTo>
                  <a:lnTo>
                    <a:pt x="12069" y="20969"/>
                  </a:lnTo>
                  <a:lnTo>
                    <a:pt x="11948" y="20664"/>
                  </a:lnTo>
                  <a:lnTo>
                    <a:pt x="11826" y="20359"/>
                  </a:lnTo>
                  <a:lnTo>
                    <a:pt x="11765" y="19750"/>
                  </a:lnTo>
                  <a:lnTo>
                    <a:pt x="11826" y="19140"/>
                  </a:lnTo>
                  <a:lnTo>
                    <a:pt x="11887" y="18957"/>
                  </a:lnTo>
                  <a:lnTo>
                    <a:pt x="11887" y="18774"/>
                  </a:lnTo>
                  <a:lnTo>
                    <a:pt x="11887" y="18592"/>
                  </a:lnTo>
                  <a:lnTo>
                    <a:pt x="11826" y="18409"/>
                  </a:lnTo>
                  <a:lnTo>
                    <a:pt x="11643" y="18104"/>
                  </a:lnTo>
                  <a:lnTo>
                    <a:pt x="11765" y="18592"/>
                  </a:lnTo>
                  <a:lnTo>
                    <a:pt x="11765" y="18713"/>
                  </a:lnTo>
                  <a:lnTo>
                    <a:pt x="11765" y="18835"/>
                  </a:lnTo>
                  <a:lnTo>
                    <a:pt x="11643" y="19079"/>
                  </a:lnTo>
                  <a:lnTo>
                    <a:pt x="11521" y="19567"/>
                  </a:lnTo>
                  <a:lnTo>
                    <a:pt x="11521" y="20115"/>
                  </a:lnTo>
                  <a:lnTo>
                    <a:pt x="11582" y="20603"/>
                  </a:lnTo>
                  <a:lnTo>
                    <a:pt x="11765" y="21091"/>
                  </a:lnTo>
                  <a:lnTo>
                    <a:pt x="12009" y="21578"/>
                  </a:lnTo>
                  <a:lnTo>
                    <a:pt x="12069" y="21822"/>
                  </a:lnTo>
                  <a:lnTo>
                    <a:pt x="12069" y="22127"/>
                  </a:lnTo>
                  <a:lnTo>
                    <a:pt x="12130" y="22371"/>
                  </a:lnTo>
                  <a:lnTo>
                    <a:pt x="12130" y="22553"/>
                  </a:lnTo>
                  <a:lnTo>
                    <a:pt x="12130" y="22675"/>
                  </a:lnTo>
                  <a:lnTo>
                    <a:pt x="11887" y="23163"/>
                  </a:lnTo>
                  <a:lnTo>
                    <a:pt x="11216" y="24992"/>
                  </a:lnTo>
                  <a:lnTo>
                    <a:pt x="10729" y="25906"/>
                  </a:lnTo>
                  <a:lnTo>
                    <a:pt x="10241" y="26820"/>
                  </a:lnTo>
                  <a:lnTo>
                    <a:pt x="10058" y="27308"/>
                  </a:lnTo>
                  <a:lnTo>
                    <a:pt x="9875" y="27795"/>
                  </a:lnTo>
                  <a:lnTo>
                    <a:pt x="9631" y="28771"/>
                  </a:lnTo>
                  <a:lnTo>
                    <a:pt x="9448" y="29319"/>
                  </a:lnTo>
                  <a:lnTo>
                    <a:pt x="9266" y="29807"/>
                  </a:lnTo>
                  <a:lnTo>
                    <a:pt x="8778" y="30843"/>
                  </a:lnTo>
                  <a:lnTo>
                    <a:pt x="7681" y="32733"/>
                  </a:lnTo>
                  <a:lnTo>
                    <a:pt x="5669" y="36146"/>
                  </a:lnTo>
                  <a:lnTo>
                    <a:pt x="5487" y="36024"/>
                  </a:lnTo>
                  <a:lnTo>
                    <a:pt x="5426" y="36085"/>
                  </a:lnTo>
                  <a:lnTo>
                    <a:pt x="5365" y="36146"/>
                  </a:lnTo>
                  <a:lnTo>
                    <a:pt x="5426" y="36268"/>
                  </a:lnTo>
                  <a:lnTo>
                    <a:pt x="5547" y="36451"/>
                  </a:lnTo>
                  <a:lnTo>
                    <a:pt x="5608" y="36634"/>
                  </a:lnTo>
                  <a:lnTo>
                    <a:pt x="5608" y="36816"/>
                  </a:lnTo>
                  <a:lnTo>
                    <a:pt x="5608" y="37060"/>
                  </a:lnTo>
                  <a:lnTo>
                    <a:pt x="5487" y="37487"/>
                  </a:lnTo>
                  <a:lnTo>
                    <a:pt x="5121" y="38401"/>
                  </a:lnTo>
                  <a:lnTo>
                    <a:pt x="4633" y="39316"/>
                  </a:lnTo>
                  <a:lnTo>
                    <a:pt x="4511" y="39559"/>
                  </a:lnTo>
                  <a:lnTo>
                    <a:pt x="4450" y="39864"/>
                  </a:lnTo>
                  <a:lnTo>
                    <a:pt x="4267" y="40413"/>
                  </a:lnTo>
                  <a:lnTo>
                    <a:pt x="4085" y="41022"/>
                  </a:lnTo>
                  <a:lnTo>
                    <a:pt x="4024" y="41266"/>
                  </a:lnTo>
                  <a:lnTo>
                    <a:pt x="3902" y="41510"/>
                  </a:lnTo>
                  <a:lnTo>
                    <a:pt x="3841" y="41571"/>
                  </a:lnTo>
                  <a:lnTo>
                    <a:pt x="3780" y="41510"/>
                  </a:lnTo>
                  <a:lnTo>
                    <a:pt x="3780" y="41388"/>
                  </a:lnTo>
                  <a:lnTo>
                    <a:pt x="3780" y="41022"/>
                  </a:lnTo>
                  <a:lnTo>
                    <a:pt x="4024" y="39986"/>
                  </a:lnTo>
                  <a:lnTo>
                    <a:pt x="4024" y="39742"/>
                  </a:lnTo>
                  <a:lnTo>
                    <a:pt x="4024" y="39620"/>
                  </a:lnTo>
                  <a:lnTo>
                    <a:pt x="3902" y="39559"/>
                  </a:lnTo>
                  <a:lnTo>
                    <a:pt x="3780" y="39620"/>
                  </a:lnTo>
                  <a:lnTo>
                    <a:pt x="3719" y="39742"/>
                  </a:lnTo>
                  <a:lnTo>
                    <a:pt x="3536" y="39986"/>
                  </a:lnTo>
                  <a:lnTo>
                    <a:pt x="3414" y="40291"/>
                  </a:lnTo>
                  <a:lnTo>
                    <a:pt x="2926" y="41449"/>
                  </a:lnTo>
                  <a:lnTo>
                    <a:pt x="2744" y="41876"/>
                  </a:lnTo>
                  <a:lnTo>
                    <a:pt x="2622" y="42119"/>
                  </a:lnTo>
                  <a:lnTo>
                    <a:pt x="2439" y="42119"/>
                  </a:lnTo>
                  <a:lnTo>
                    <a:pt x="2378" y="42058"/>
                  </a:lnTo>
                  <a:lnTo>
                    <a:pt x="2378" y="41997"/>
                  </a:lnTo>
                  <a:lnTo>
                    <a:pt x="2439" y="41815"/>
                  </a:lnTo>
                  <a:lnTo>
                    <a:pt x="2622" y="41266"/>
                  </a:lnTo>
                  <a:lnTo>
                    <a:pt x="2866" y="40778"/>
                  </a:lnTo>
                  <a:lnTo>
                    <a:pt x="3048" y="40230"/>
                  </a:lnTo>
                  <a:lnTo>
                    <a:pt x="3170" y="39681"/>
                  </a:lnTo>
                  <a:lnTo>
                    <a:pt x="3170" y="39498"/>
                  </a:lnTo>
                  <a:lnTo>
                    <a:pt x="3109" y="39437"/>
                  </a:lnTo>
                  <a:lnTo>
                    <a:pt x="3048" y="39376"/>
                  </a:lnTo>
                  <a:lnTo>
                    <a:pt x="2987" y="39316"/>
                  </a:lnTo>
                  <a:lnTo>
                    <a:pt x="2926" y="39376"/>
                  </a:lnTo>
                  <a:lnTo>
                    <a:pt x="2744" y="39437"/>
                  </a:lnTo>
                  <a:lnTo>
                    <a:pt x="2561" y="39742"/>
                  </a:lnTo>
                  <a:lnTo>
                    <a:pt x="2317" y="40291"/>
                  </a:lnTo>
                  <a:lnTo>
                    <a:pt x="2073" y="40778"/>
                  </a:lnTo>
                  <a:lnTo>
                    <a:pt x="1829" y="41327"/>
                  </a:lnTo>
                  <a:lnTo>
                    <a:pt x="1585" y="41815"/>
                  </a:lnTo>
                  <a:lnTo>
                    <a:pt x="1403" y="41997"/>
                  </a:lnTo>
                  <a:lnTo>
                    <a:pt x="1281" y="41936"/>
                  </a:lnTo>
                  <a:lnTo>
                    <a:pt x="1281" y="41815"/>
                  </a:lnTo>
                  <a:lnTo>
                    <a:pt x="1342" y="41571"/>
                  </a:lnTo>
                  <a:lnTo>
                    <a:pt x="1403" y="41388"/>
                  </a:lnTo>
                  <a:lnTo>
                    <a:pt x="1646" y="40961"/>
                  </a:lnTo>
                  <a:lnTo>
                    <a:pt x="2195" y="39864"/>
                  </a:lnTo>
                  <a:lnTo>
                    <a:pt x="2317" y="39559"/>
                  </a:lnTo>
                  <a:lnTo>
                    <a:pt x="2378" y="39255"/>
                  </a:lnTo>
                  <a:lnTo>
                    <a:pt x="2378" y="39133"/>
                  </a:lnTo>
                  <a:lnTo>
                    <a:pt x="2195" y="39072"/>
                  </a:lnTo>
                  <a:lnTo>
                    <a:pt x="2134" y="39072"/>
                  </a:lnTo>
                  <a:lnTo>
                    <a:pt x="2012" y="39133"/>
                  </a:lnTo>
                  <a:lnTo>
                    <a:pt x="1890" y="39316"/>
                  </a:lnTo>
                  <a:lnTo>
                    <a:pt x="1646" y="39742"/>
                  </a:lnTo>
                  <a:lnTo>
                    <a:pt x="915" y="40717"/>
                  </a:lnTo>
                  <a:lnTo>
                    <a:pt x="671" y="40961"/>
                  </a:lnTo>
                  <a:lnTo>
                    <a:pt x="549" y="41022"/>
                  </a:lnTo>
                  <a:lnTo>
                    <a:pt x="549" y="40961"/>
                  </a:lnTo>
                  <a:lnTo>
                    <a:pt x="549" y="40839"/>
                  </a:lnTo>
                  <a:lnTo>
                    <a:pt x="671" y="40656"/>
                  </a:lnTo>
                  <a:lnTo>
                    <a:pt x="732" y="40474"/>
                  </a:lnTo>
                  <a:lnTo>
                    <a:pt x="976" y="40169"/>
                  </a:lnTo>
                  <a:lnTo>
                    <a:pt x="1464" y="39376"/>
                  </a:lnTo>
                  <a:lnTo>
                    <a:pt x="1890" y="38645"/>
                  </a:lnTo>
                  <a:lnTo>
                    <a:pt x="2073" y="38218"/>
                  </a:lnTo>
                  <a:lnTo>
                    <a:pt x="2195" y="37853"/>
                  </a:lnTo>
                  <a:lnTo>
                    <a:pt x="2195" y="37670"/>
                  </a:lnTo>
                  <a:lnTo>
                    <a:pt x="2073" y="37548"/>
                  </a:lnTo>
                  <a:lnTo>
                    <a:pt x="1890" y="37548"/>
                  </a:lnTo>
                  <a:lnTo>
                    <a:pt x="1707" y="37670"/>
                  </a:lnTo>
                  <a:lnTo>
                    <a:pt x="1342" y="37975"/>
                  </a:lnTo>
                  <a:lnTo>
                    <a:pt x="1037" y="38157"/>
                  </a:lnTo>
                  <a:lnTo>
                    <a:pt x="732" y="38279"/>
                  </a:lnTo>
                  <a:lnTo>
                    <a:pt x="549" y="38279"/>
                  </a:lnTo>
                  <a:lnTo>
                    <a:pt x="366" y="38218"/>
                  </a:lnTo>
                  <a:lnTo>
                    <a:pt x="305" y="38218"/>
                  </a:lnTo>
                  <a:lnTo>
                    <a:pt x="245" y="38157"/>
                  </a:lnTo>
                  <a:lnTo>
                    <a:pt x="305" y="38096"/>
                  </a:lnTo>
                  <a:lnTo>
                    <a:pt x="366" y="37975"/>
                  </a:lnTo>
                  <a:lnTo>
                    <a:pt x="976" y="37609"/>
                  </a:lnTo>
                  <a:lnTo>
                    <a:pt x="1403" y="37182"/>
                  </a:lnTo>
                  <a:lnTo>
                    <a:pt x="2317" y="36207"/>
                  </a:lnTo>
                  <a:lnTo>
                    <a:pt x="2805" y="35780"/>
                  </a:lnTo>
                  <a:lnTo>
                    <a:pt x="3048" y="35597"/>
                  </a:lnTo>
                  <a:lnTo>
                    <a:pt x="3353" y="35415"/>
                  </a:lnTo>
                  <a:lnTo>
                    <a:pt x="3780" y="35354"/>
                  </a:lnTo>
                  <a:lnTo>
                    <a:pt x="4024" y="35354"/>
                  </a:lnTo>
                  <a:lnTo>
                    <a:pt x="4206" y="35415"/>
                  </a:lnTo>
                  <a:lnTo>
                    <a:pt x="4389" y="35536"/>
                  </a:lnTo>
                  <a:lnTo>
                    <a:pt x="4511" y="35658"/>
                  </a:lnTo>
                  <a:lnTo>
                    <a:pt x="4633" y="35658"/>
                  </a:lnTo>
                  <a:lnTo>
                    <a:pt x="4694" y="35597"/>
                  </a:lnTo>
                  <a:lnTo>
                    <a:pt x="4694" y="35475"/>
                  </a:lnTo>
                  <a:lnTo>
                    <a:pt x="4633" y="35415"/>
                  </a:lnTo>
                  <a:lnTo>
                    <a:pt x="4450" y="35232"/>
                  </a:lnTo>
                  <a:lnTo>
                    <a:pt x="4206" y="35171"/>
                  </a:lnTo>
                  <a:lnTo>
                    <a:pt x="4389" y="34866"/>
                  </a:lnTo>
                  <a:lnTo>
                    <a:pt x="4511" y="34500"/>
                  </a:lnTo>
                  <a:lnTo>
                    <a:pt x="4755" y="33830"/>
                  </a:lnTo>
                  <a:lnTo>
                    <a:pt x="5060" y="32915"/>
                  </a:lnTo>
                  <a:lnTo>
                    <a:pt x="5304" y="32001"/>
                  </a:lnTo>
                  <a:lnTo>
                    <a:pt x="5730" y="30294"/>
                  </a:lnTo>
                  <a:lnTo>
                    <a:pt x="5974" y="29380"/>
                  </a:lnTo>
                  <a:lnTo>
                    <a:pt x="6340" y="28588"/>
                  </a:lnTo>
                  <a:lnTo>
                    <a:pt x="6584" y="27978"/>
                  </a:lnTo>
                  <a:lnTo>
                    <a:pt x="6949" y="27369"/>
                  </a:lnTo>
                  <a:lnTo>
                    <a:pt x="7498" y="26637"/>
                  </a:lnTo>
                  <a:lnTo>
                    <a:pt x="7742" y="26333"/>
                  </a:lnTo>
                  <a:lnTo>
                    <a:pt x="7864" y="25967"/>
                  </a:lnTo>
                  <a:lnTo>
                    <a:pt x="8108" y="25296"/>
                  </a:lnTo>
                  <a:lnTo>
                    <a:pt x="8351" y="23833"/>
                  </a:lnTo>
                  <a:lnTo>
                    <a:pt x="9144" y="20054"/>
                  </a:lnTo>
                  <a:lnTo>
                    <a:pt x="9327" y="18957"/>
                  </a:lnTo>
                  <a:lnTo>
                    <a:pt x="9448" y="17799"/>
                  </a:lnTo>
                  <a:lnTo>
                    <a:pt x="9448" y="17007"/>
                  </a:lnTo>
                  <a:lnTo>
                    <a:pt x="9570" y="16275"/>
                  </a:lnTo>
                  <a:lnTo>
                    <a:pt x="9631" y="15910"/>
                  </a:lnTo>
                  <a:lnTo>
                    <a:pt x="9753" y="15544"/>
                  </a:lnTo>
                  <a:lnTo>
                    <a:pt x="9936" y="15178"/>
                  </a:lnTo>
                  <a:lnTo>
                    <a:pt x="10180" y="14873"/>
                  </a:lnTo>
                  <a:lnTo>
                    <a:pt x="10424" y="14569"/>
                  </a:lnTo>
                  <a:lnTo>
                    <a:pt x="10668" y="14264"/>
                  </a:lnTo>
                  <a:lnTo>
                    <a:pt x="11338" y="13776"/>
                  </a:lnTo>
                  <a:lnTo>
                    <a:pt x="12009" y="13350"/>
                  </a:lnTo>
                  <a:lnTo>
                    <a:pt x="12862" y="12984"/>
                  </a:lnTo>
                  <a:lnTo>
                    <a:pt x="13776" y="12679"/>
                  </a:lnTo>
                  <a:lnTo>
                    <a:pt x="14690" y="12496"/>
                  </a:lnTo>
                  <a:lnTo>
                    <a:pt x="15117" y="12313"/>
                  </a:lnTo>
                  <a:lnTo>
                    <a:pt x="15300" y="12130"/>
                  </a:lnTo>
                  <a:lnTo>
                    <a:pt x="15483" y="11948"/>
                  </a:lnTo>
                  <a:lnTo>
                    <a:pt x="15605" y="11765"/>
                  </a:lnTo>
                  <a:lnTo>
                    <a:pt x="15727" y="11521"/>
                  </a:lnTo>
                  <a:lnTo>
                    <a:pt x="15788" y="11094"/>
                  </a:lnTo>
                  <a:lnTo>
                    <a:pt x="15849" y="10668"/>
                  </a:lnTo>
                  <a:lnTo>
                    <a:pt x="15788" y="10180"/>
                  </a:lnTo>
                  <a:close/>
                  <a:moveTo>
                    <a:pt x="17555" y="1"/>
                  </a:moveTo>
                  <a:lnTo>
                    <a:pt x="16824" y="123"/>
                  </a:lnTo>
                  <a:lnTo>
                    <a:pt x="16214" y="245"/>
                  </a:lnTo>
                  <a:lnTo>
                    <a:pt x="15666" y="488"/>
                  </a:lnTo>
                  <a:lnTo>
                    <a:pt x="15178" y="854"/>
                  </a:lnTo>
                  <a:lnTo>
                    <a:pt x="14751" y="1281"/>
                  </a:lnTo>
                  <a:lnTo>
                    <a:pt x="14508" y="1586"/>
                  </a:lnTo>
                  <a:lnTo>
                    <a:pt x="14325" y="1951"/>
                  </a:lnTo>
                  <a:lnTo>
                    <a:pt x="14020" y="2683"/>
                  </a:lnTo>
                  <a:lnTo>
                    <a:pt x="13837" y="3475"/>
                  </a:lnTo>
                  <a:lnTo>
                    <a:pt x="13776" y="4268"/>
                  </a:lnTo>
                  <a:lnTo>
                    <a:pt x="13776" y="5060"/>
                  </a:lnTo>
                  <a:lnTo>
                    <a:pt x="13837" y="5852"/>
                  </a:lnTo>
                  <a:lnTo>
                    <a:pt x="13959" y="6645"/>
                  </a:lnTo>
                  <a:lnTo>
                    <a:pt x="14142" y="7376"/>
                  </a:lnTo>
                  <a:lnTo>
                    <a:pt x="14386" y="8108"/>
                  </a:lnTo>
                  <a:lnTo>
                    <a:pt x="14751" y="8839"/>
                  </a:lnTo>
                  <a:lnTo>
                    <a:pt x="15056" y="9388"/>
                  </a:lnTo>
                  <a:lnTo>
                    <a:pt x="15300" y="9631"/>
                  </a:lnTo>
                  <a:lnTo>
                    <a:pt x="15544" y="9875"/>
                  </a:lnTo>
                  <a:lnTo>
                    <a:pt x="15605" y="9997"/>
                  </a:lnTo>
                  <a:lnTo>
                    <a:pt x="15605" y="10119"/>
                  </a:lnTo>
                  <a:lnTo>
                    <a:pt x="15605" y="10424"/>
                  </a:lnTo>
                  <a:lnTo>
                    <a:pt x="15605" y="11155"/>
                  </a:lnTo>
                  <a:lnTo>
                    <a:pt x="15544" y="11399"/>
                  </a:lnTo>
                  <a:lnTo>
                    <a:pt x="15422" y="11643"/>
                  </a:lnTo>
                  <a:lnTo>
                    <a:pt x="15239" y="11887"/>
                  </a:lnTo>
                  <a:lnTo>
                    <a:pt x="15056" y="12070"/>
                  </a:lnTo>
                  <a:lnTo>
                    <a:pt x="14690" y="12252"/>
                  </a:lnTo>
                  <a:lnTo>
                    <a:pt x="14325" y="12313"/>
                  </a:lnTo>
                  <a:lnTo>
                    <a:pt x="13532" y="12496"/>
                  </a:lnTo>
                  <a:lnTo>
                    <a:pt x="12801" y="12740"/>
                  </a:lnTo>
                  <a:lnTo>
                    <a:pt x="12069" y="12984"/>
                  </a:lnTo>
                  <a:lnTo>
                    <a:pt x="11399" y="13350"/>
                  </a:lnTo>
                  <a:lnTo>
                    <a:pt x="10729" y="13776"/>
                  </a:lnTo>
                  <a:lnTo>
                    <a:pt x="10180" y="14325"/>
                  </a:lnTo>
                  <a:lnTo>
                    <a:pt x="9753" y="14873"/>
                  </a:lnTo>
                  <a:lnTo>
                    <a:pt x="9570" y="15239"/>
                  </a:lnTo>
                  <a:lnTo>
                    <a:pt x="9388" y="15544"/>
                  </a:lnTo>
                  <a:lnTo>
                    <a:pt x="9266" y="15971"/>
                  </a:lnTo>
                  <a:lnTo>
                    <a:pt x="9205" y="16336"/>
                  </a:lnTo>
                  <a:lnTo>
                    <a:pt x="9144" y="16946"/>
                  </a:lnTo>
                  <a:lnTo>
                    <a:pt x="9083" y="17555"/>
                  </a:lnTo>
                  <a:lnTo>
                    <a:pt x="9022" y="18348"/>
                  </a:lnTo>
                  <a:lnTo>
                    <a:pt x="8961" y="19140"/>
                  </a:lnTo>
                  <a:lnTo>
                    <a:pt x="8778" y="19932"/>
                  </a:lnTo>
                  <a:lnTo>
                    <a:pt x="8108" y="23102"/>
                  </a:lnTo>
                  <a:lnTo>
                    <a:pt x="7803" y="24687"/>
                  </a:lnTo>
                  <a:lnTo>
                    <a:pt x="7742" y="25235"/>
                  </a:lnTo>
                  <a:lnTo>
                    <a:pt x="7559" y="25784"/>
                  </a:lnTo>
                  <a:lnTo>
                    <a:pt x="7376" y="26211"/>
                  </a:lnTo>
                  <a:lnTo>
                    <a:pt x="7071" y="26637"/>
                  </a:lnTo>
                  <a:lnTo>
                    <a:pt x="6767" y="27003"/>
                  </a:lnTo>
                  <a:lnTo>
                    <a:pt x="6523" y="27430"/>
                  </a:lnTo>
                  <a:lnTo>
                    <a:pt x="6218" y="27917"/>
                  </a:lnTo>
                  <a:lnTo>
                    <a:pt x="5974" y="28405"/>
                  </a:lnTo>
                  <a:lnTo>
                    <a:pt x="5608" y="29502"/>
                  </a:lnTo>
                  <a:lnTo>
                    <a:pt x="5304" y="30599"/>
                  </a:lnTo>
                  <a:lnTo>
                    <a:pt x="5060" y="31696"/>
                  </a:lnTo>
                  <a:lnTo>
                    <a:pt x="4755" y="33037"/>
                  </a:lnTo>
                  <a:lnTo>
                    <a:pt x="4572" y="33647"/>
                  </a:lnTo>
                  <a:lnTo>
                    <a:pt x="4389" y="34256"/>
                  </a:lnTo>
                  <a:lnTo>
                    <a:pt x="4267" y="34561"/>
                  </a:lnTo>
                  <a:lnTo>
                    <a:pt x="4085" y="34927"/>
                  </a:lnTo>
                  <a:lnTo>
                    <a:pt x="4024" y="35049"/>
                  </a:lnTo>
                  <a:lnTo>
                    <a:pt x="3902" y="35110"/>
                  </a:lnTo>
                  <a:lnTo>
                    <a:pt x="3597" y="35110"/>
                  </a:lnTo>
                  <a:lnTo>
                    <a:pt x="3292" y="35232"/>
                  </a:lnTo>
                  <a:lnTo>
                    <a:pt x="2987" y="35354"/>
                  </a:lnTo>
                  <a:lnTo>
                    <a:pt x="2683" y="35536"/>
                  </a:lnTo>
                  <a:lnTo>
                    <a:pt x="2439" y="35719"/>
                  </a:lnTo>
                  <a:lnTo>
                    <a:pt x="1890" y="36268"/>
                  </a:lnTo>
                  <a:lnTo>
                    <a:pt x="1464" y="36755"/>
                  </a:lnTo>
                  <a:lnTo>
                    <a:pt x="1037" y="37243"/>
                  </a:lnTo>
                  <a:lnTo>
                    <a:pt x="793" y="37426"/>
                  </a:lnTo>
                  <a:lnTo>
                    <a:pt x="488" y="37609"/>
                  </a:lnTo>
                  <a:lnTo>
                    <a:pt x="245" y="37792"/>
                  </a:lnTo>
                  <a:lnTo>
                    <a:pt x="123" y="37914"/>
                  </a:lnTo>
                  <a:lnTo>
                    <a:pt x="1" y="38036"/>
                  </a:lnTo>
                  <a:lnTo>
                    <a:pt x="1" y="38218"/>
                  </a:lnTo>
                  <a:lnTo>
                    <a:pt x="123" y="38401"/>
                  </a:lnTo>
                  <a:lnTo>
                    <a:pt x="366" y="38523"/>
                  </a:lnTo>
                  <a:lnTo>
                    <a:pt x="671" y="38523"/>
                  </a:lnTo>
                  <a:lnTo>
                    <a:pt x="976" y="38462"/>
                  </a:lnTo>
                  <a:lnTo>
                    <a:pt x="1220" y="38401"/>
                  </a:lnTo>
                  <a:lnTo>
                    <a:pt x="1464" y="38218"/>
                  </a:lnTo>
                  <a:lnTo>
                    <a:pt x="1646" y="38036"/>
                  </a:lnTo>
                  <a:lnTo>
                    <a:pt x="1829" y="37853"/>
                  </a:lnTo>
                  <a:lnTo>
                    <a:pt x="1890" y="37792"/>
                  </a:lnTo>
                  <a:lnTo>
                    <a:pt x="1951" y="37792"/>
                  </a:lnTo>
                  <a:lnTo>
                    <a:pt x="1890" y="38036"/>
                  </a:lnTo>
                  <a:lnTo>
                    <a:pt x="1829" y="38218"/>
                  </a:lnTo>
                  <a:lnTo>
                    <a:pt x="1403" y="39011"/>
                  </a:lnTo>
                  <a:lnTo>
                    <a:pt x="915" y="39803"/>
                  </a:lnTo>
                  <a:lnTo>
                    <a:pt x="427" y="40596"/>
                  </a:lnTo>
                  <a:lnTo>
                    <a:pt x="366" y="40778"/>
                  </a:lnTo>
                  <a:lnTo>
                    <a:pt x="305" y="40961"/>
                  </a:lnTo>
                  <a:lnTo>
                    <a:pt x="366" y="41144"/>
                  </a:lnTo>
                  <a:lnTo>
                    <a:pt x="488" y="41266"/>
                  </a:lnTo>
                  <a:lnTo>
                    <a:pt x="671" y="41266"/>
                  </a:lnTo>
                  <a:lnTo>
                    <a:pt x="854" y="41144"/>
                  </a:lnTo>
                  <a:lnTo>
                    <a:pt x="1098" y="40900"/>
                  </a:lnTo>
                  <a:lnTo>
                    <a:pt x="2012" y="39620"/>
                  </a:lnTo>
                  <a:lnTo>
                    <a:pt x="1281" y="41083"/>
                  </a:lnTo>
                  <a:lnTo>
                    <a:pt x="1098" y="41510"/>
                  </a:lnTo>
                  <a:lnTo>
                    <a:pt x="1037" y="41754"/>
                  </a:lnTo>
                  <a:lnTo>
                    <a:pt x="1037" y="41997"/>
                  </a:lnTo>
                  <a:lnTo>
                    <a:pt x="1098" y="42119"/>
                  </a:lnTo>
                  <a:lnTo>
                    <a:pt x="1220" y="42241"/>
                  </a:lnTo>
                  <a:lnTo>
                    <a:pt x="1403" y="42241"/>
                  </a:lnTo>
                  <a:lnTo>
                    <a:pt x="1525" y="42180"/>
                  </a:lnTo>
                  <a:lnTo>
                    <a:pt x="1707" y="42058"/>
                  </a:lnTo>
                  <a:lnTo>
                    <a:pt x="1829" y="41936"/>
                  </a:lnTo>
                  <a:lnTo>
                    <a:pt x="2012" y="41571"/>
                  </a:lnTo>
                  <a:lnTo>
                    <a:pt x="2317" y="40839"/>
                  </a:lnTo>
                  <a:lnTo>
                    <a:pt x="2561" y="40230"/>
                  </a:lnTo>
                  <a:lnTo>
                    <a:pt x="2744" y="39925"/>
                  </a:lnTo>
                  <a:lnTo>
                    <a:pt x="2926" y="39620"/>
                  </a:lnTo>
                  <a:lnTo>
                    <a:pt x="2866" y="39925"/>
                  </a:lnTo>
                  <a:lnTo>
                    <a:pt x="2805" y="40230"/>
                  </a:lnTo>
                  <a:lnTo>
                    <a:pt x="2561" y="40778"/>
                  </a:lnTo>
                  <a:lnTo>
                    <a:pt x="2256" y="41571"/>
                  </a:lnTo>
                  <a:lnTo>
                    <a:pt x="2134" y="41876"/>
                  </a:lnTo>
                  <a:lnTo>
                    <a:pt x="2134" y="42058"/>
                  </a:lnTo>
                  <a:lnTo>
                    <a:pt x="2195" y="42241"/>
                  </a:lnTo>
                  <a:lnTo>
                    <a:pt x="2317" y="42363"/>
                  </a:lnTo>
                  <a:lnTo>
                    <a:pt x="2622" y="42363"/>
                  </a:lnTo>
                  <a:lnTo>
                    <a:pt x="2744" y="42241"/>
                  </a:lnTo>
                  <a:lnTo>
                    <a:pt x="2926" y="41997"/>
                  </a:lnTo>
                  <a:lnTo>
                    <a:pt x="3109" y="41693"/>
                  </a:lnTo>
                  <a:lnTo>
                    <a:pt x="3414" y="40900"/>
                  </a:lnTo>
                  <a:lnTo>
                    <a:pt x="3719" y="40108"/>
                  </a:lnTo>
                  <a:lnTo>
                    <a:pt x="3597" y="40717"/>
                  </a:lnTo>
                  <a:lnTo>
                    <a:pt x="3536" y="41022"/>
                  </a:lnTo>
                  <a:lnTo>
                    <a:pt x="3536" y="41388"/>
                  </a:lnTo>
                  <a:lnTo>
                    <a:pt x="3536" y="41571"/>
                  </a:lnTo>
                  <a:lnTo>
                    <a:pt x="3597" y="41754"/>
                  </a:lnTo>
                  <a:lnTo>
                    <a:pt x="3780" y="41815"/>
                  </a:lnTo>
                  <a:lnTo>
                    <a:pt x="3902" y="41815"/>
                  </a:lnTo>
                  <a:lnTo>
                    <a:pt x="3963" y="41754"/>
                  </a:lnTo>
                  <a:lnTo>
                    <a:pt x="4085" y="41632"/>
                  </a:lnTo>
                  <a:lnTo>
                    <a:pt x="4206" y="41449"/>
                  </a:lnTo>
                  <a:lnTo>
                    <a:pt x="4328" y="41144"/>
                  </a:lnTo>
                  <a:lnTo>
                    <a:pt x="4694" y="39864"/>
                  </a:lnTo>
                  <a:lnTo>
                    <a:pt x="4938" y="39316"/>
                  </a:lnTo>
                  <a:lnTo>
                    <a:pt x="5243" y="38767"/>
                  </a:lnTo>
                  <a:lnTo>
                    <a:pt x="5547" y="37975"/>
                  </a:lnTo>
                  <a:lnTo>
                    <a:pt x="5730" y="37548"/>
                  </a:lnTo>
                  <a:lnTo>
                    <a:pt x="5852" y="37121"/>
                  </a:lnTo>
                  <a:lnTo>
                    <a:pt x="5852" y="36755"/>
                  </a:lnTo>
                  <a:lnTo>
                    <a:pt x="5852" y="36390"/>
                  </a:lnTo>
                  <a:lnTo>
                    <a:pt x="5791" y="36329"/>
                  </a:lnTo>
                  <a:lnTo>
                    <a:pt x="5791" y="36268"/>
                  </a:lnTo>
                  <a:lnTo>
                    <a:pt x="5913" y="36085"/>
                  </a:lnTo>
                  <a:lnTo>
                    <a:pt x="6218" y="35597"/>
                  </a:lnTo>
                  <a:lnTo>
                    <a:pt x="7620" y="33464"/>
                  </a:lnTo>
                  <a:lnTo>
                    <a:pt x="8351" y="32245"/>
                  </a:lnTo>
                  <a:lnTo>
                    <a:pt x="9083" y="30965"/>
                  </a:lnTo>
                  <a:lnTo>
                    <a:pt x="9388" y="30355"/>
                  </a:lnTo>
                  <a:lnTo>
                    <a:pt x="9692" y="29746"/>
                  </a:lnTo>
                  <a:lnTo>
                    <a:pt x="9936" y="29075"/>
                  </a:lnTo>
                  <a:lnTo>
                    <a:pt x="10119" y="28405"/>
                  </a:lnTo>
                  <a:lnTo>
                    <a:pt x="10241" y="27673"/>
                  </a:lnTo>
                  <a:lnTo>
                    <a:pt x="10363" y="27369"/>
                  </a:lnTo>
                  <a:lnTo>
                    <a:pt x="10546" y="27003"/>
                  </a:lnTo>
                  <a:lnTo>
                    <a:pt x="10911" y="26333"/>
                  </a:lnTo>
                  <a:lnTo>
                    <a:pt x="11277" y="25601"/>
                  </a:lnTo>
                  <a:lnTo>
                    <a:pt x="11765" y="24321"/>
                  </a:lnTo>
                  <a:lnTo>
                    <a:pt x="12252" y="22980"/>
                  </a:lnTo>
                  <a:lnTo>
                    <a:pt x="12496" y="24016"/>
                  </a:lnTo>
                  <a:lnTo>
                    <a:pt x="12740" y="25113"/>
                  </a:lnTo>
                  <a:lnTo>
                    <a:pt x="12862" y="25662"/>
                  </a:lnTo>
                  <a:lnTo>
                    <a:pt x="12923" y="26272"/>
                  </a:lnTo>
                  <a:lnTo>
                    <a:pt x="12923" y="26881"/>
                  </a:lnTo>
                  <a:lnTo>
                    <a:pt x="12801" y="27430"/>
                  </a:lnTo>
                  <a:lnTo>
                    <a:pt x="12618" y="28222"/>
                  </a:lnTo>
                  <a:lnTo>
                    <a:pt x="12374" y="29014"/>
                  </a:lnTo>
                  <a:lnTo>
                    <a:pt x="11765" y="30477"/>
                  </a:lnTo>
                  <a:lnTo>
                    <a:pt x="11155" y="32001"/>
                  </a:lnTo>
                  <a:lnTo>
                    <a:pt x="10729" y="33525"/>
                  </a:lnTo>
                  <a:lnTo>
                    <a:pt x="10546" y="34317"/>
                  </a:lnTo>
                  <a:lnTo>
                    <a:pt x="10363" y="35171"/>
                  </a:lnTo>
                  <a:lnTo>
                    <a:pt x="10302" y="35963"/>
                  </a:lnTo>
                  <a:lnTo>
                    <a:pt x="10241" y="36755"/>
                  </a:lnTo>
                  <a:lnTo>
                    <a:pt x="10180" y="37609"/>
                  </a:lnTo>
                  <a:lnTo>
                    <a:pt x="10241" y="38401"/>
                  </a:lnTo>
                  <a:lnTo>
                    <a:pt x="10302" y="39255"/>
                  </a:lnTo>
                  <a:lnTo>
                    <a:pt x="10424" y="40047"/>
                  </a:lnTo>
                  <a:lnTo>
                    <a:pt x="10668" y="41693"/>
                  </a:lnTo>
                  <a:lnTo>
                    <a:pt x="11033" y="43338"/>
                  </a:lnTo>
                  <a:lnTo>
                    <a:pt x="11948" y="46508"/>
                  </a:lnTo>
                  <a:lnTo>
                    <a:pt x="12374" y="48093"/>
                  </a:lnTo>
                  <a:lnTo>
                    <a:pt x="12740" y="49678"/>
                  </a:lnTo>
                  <a:lnTo>
                    <a:pt x="12984" y="51323"/>
                  </a:lnTo>
                  <a:lnTo>
                    <a:pt x="13045" y="52116"/>
                  </a:lnTo>
                  <a:lnTo>
                    <a:pt x="13106" y="52908"/>
                  </a:lnTo>
                  <a:lnTo>
                    <a:pt x="13045" y="54249"/>
                  </a:lnTo>
                  <a:lnTo>
                    <a:pt x="12984" y="55529"/>
                  </a:lnTo>
                  <a:lnTo>
                    <a:pt x="12801" y="57175"/>
                  </a:lnTo>
                  <a:lnTo>
                    <a:pt x="12679" y="58028"/>
                  </a:lnTo>
                  <a:lnTo>
                    <a:pt x="12618" y="58820"/>
                  </a:lnTo>
                  <a:lnTo>
                    <a:pt x="12618" y="59674"/>
                  </a:lnTo>
                  <a:lnTo>
                    <a:pt x="12679" y="60527"/>
                  </a:lnTo>
                  <a:lnTo>
                    <a:pt x="12801" y="61320"/>
                  </a:lnTo>
                  <a:lnTo>
                    <a:pt x="12923" y="62173"/>
                  </a:lnTo>
                  <a:lnTo>
                    <a:pt x="13289" y="63819"/>
                  </a:lnTo>
                  <a:lnTo>
                    <a:pt x="13654" y="65464"/>
                  </a:lnTo>
                  <a:lnTo>
                    <a:pt x="14447" y="68756"/>
                  </a:lnTo>
                  <a:lnTo>
                    <a:pt x="14812" y="70402"/>
                  </a:lnTo>
                  <a:lnTo>
                    <a:pt x="14934" y="71255"/>
                  </a:lnTo>
                  <a:lnTo>
                    <a:pt x="15056" y="72047"/>
                  </a:lnTo>
                  <a:lnTo>
                    <a:pt x="15117" y="72474"/>
                  </a:lnTo>
                  <a:lnTo>
                    <a:pt x="15056" y="72840"/>
                  </a:lnTo>
                  <a:lnTo>
                    <a:pt x="14873" y="73632"/>
                  </a:lnTo>
                  <a:lnTo>
                    <a:pt x="14569" y="74363"/>
                  </a:lnTo>
                  <a:lnTo>
                    <a:pt x="14203" y="75034"/>
                  </a:lnTo>
                  <a:lnTo>
                    <a:pt x="13837" y="75522"/>
                  </a:lnTo>
                  <a:lnTo>
                    <a:pt x="13410" y="75887"/>
                  </a:lnTo>
                  <a:lnTo>
                    <a:pt x="13289" y="76070"/>
                  </a:lnTo>
                  <a:lnTo>
                    <a:pt x="13289" y="76253"/>
                  </a:lnTo>
                  <a:lnTo>
                    <a:pt x="13289" y="76497"/>
                  </a:lnTo>
                  <a:lnTo>
                    <a:pt x="13410" y="76619"/>
                  </a:lnTo>
                  <a:lnTo>
                    <a:pt x="13593" y="76741"/>
                  </a:lnTo>
                  <a:lnTo>
                    <a:pt x="13776" y="76802"/>
                  </a:lnTo>
                  <a:lnTo>
                    <a:pt x="14264" y="76802"/>
                  </a:lnTo>
                  <a:lnTo>
                    <a:pt x="14508" y="76984"/>
                  </a:lnTo>
                  <a:lnTo>
                    <a:pt x="14812" y="77045"/>
                  </a:lnTo>
                  <a:lnTo>
                    <a:pt x="15239" y="77167"/>
                  </a:lnTo>
                  <a:lnTo>
                    <a:pt x="15605" y="77167"/>
                  </a:lnTo>
                  <a:lnTo>
                    <a:pt x="15971" y="77106"/>
                  </a:lnTo>
                  <a:lnTo>
                    <a:pt x="16092" y="77106"/>
                  </a:lnTo>
                  <a:lnTo>
                    <a:pt x="16214" y="77167"/>
                  </a:lnTo>
                  <a:lnTo>
                    <a:pt x="16397" y="77289"/>
                  </a:lnTo>
                  <a:lnTo>
                    <a:pt x="16580" y="77289"/>
                  </a:lnTo>
                  <a:lnTo>
                    <a:pt x="16946" y="77350"/>
                  </a:lnTo>
                  <a:lnTo>
                    <a:pt x="17311" y="77289"/>
                  </a:lnTo>
                  <a:lnTo>
                    <a:pt x="17433" y="77228"/>
                  </a:lnTo>
                  <a:lnTo>
                    <a:pt x="17494" y="77106"/>
                  </a:lnTo>
                  <a:lnTo>
                    <a:pt x="17555" y="76863"/>
                  </a:lnTo>
                  <a:lnTo>
                    <a:pt x="17677" y="76131"/>
                  </a:lnTo>
                  <a:lnTo>
                    <a:pt x="17677" y="75339"/>
                  </a:lnTo>
                  <a:lnTo>
                    <a:pt x="17738" y="76131"/>
                  </a:lnTo>
                  <a:lnTo>
                    <a:pt x="17799" y="76924"/>
                  </a:lnTo>
                  <a:lnTo>
                    <a:pt x="17860" y="77106"/>
                  </a:lnTo>
                  <a:lnTo>
                    <a:pt x="17921" y="77228"/>
                  </a:lnTo>
                  <a:lnTo>
                    <a:pt x="18043" y="77289"/>
                  </a:lnTo>
                  <a:lnTo>
                    <a:pt x="18226" y="77350"/>
                  </a:lnTo>
                  <a:lnTo>
                    <a:pt x="18470" y="77350"/>
                  </a:lnTo>
                  <a:lnTo>
                    <a:pt x="18835" y="77289"/>
                  </a:lnTo>
                  <a:lnTo>
                    <a:pt x="19140" y="77167"/>
                  </a:lnTo>
                  <a:lnTo>
                    <a:pt x="19262" y="77106"/>
                  </a:lnTo>
                  <a:lnTo>
                    <a:pt x="19384" y="77106"/>
                  </a:lnTo>
                  <a:lnTo>
                    <a:pt x="19750" y="77167"/>
                  </a:lnTo>
                  <a:lnTo>
                    <a:pt x="20176" y="77167"/>
                  </a:lnTo>
                  <a:lnTo>
                    <a:pt x="20542" y="77106"/>
                  </a:lnTo>
                  <a:lnTo>
                    <a:pt x="20847" y="76924"/>
                  </a:lnTo>
                  <a:lnTo>
                    <a:pt x="21152" y="76802"/>
                  </a:lnTo>
                  <a:lnTo>
                    <a:pt x="21578" y="76802"/>
                  </a:lnTo>
                  <a:lnTo>
                    <a:pt x="21761" y="76741"/>
                  </a:lnTo>
                  <a:lnTo>
                    <a:pt x="21944" y="76619"/>
                  </a:lnTo>
                  <a:lnTo>
                    <a:pt x="22066" y="76436"/>
                  </a:lnTo>
                  <a:lnTo>
                    <a:pt x="22127" y="76253"/>
                  </a:lnTo>
                  <a:lnTo>
                    <a:pt x="22066" y="76070"/>
                  </a:lnTo>
                  <a:lnTo>
                    <a:pt x="21883" y="75887"/>
                  </a:lnTo>
                  <a:lnTo>
                    <a:pt x="21639" y="75704"/>
                  </a:lnTo>
                  <a:lnTo>
                    <a:pt x="21395" y="75461"/>
                  </a:lnTo>
                  <a:lnTo>
                    <a:pt x="21030" y="74851"/>
                  </a:lnTo>
                  <a:lnTo>
                    <a:pt x="20725" y="74242"/>
                  </a:lnTo>
                  <a:lnTo>
                    <a:pt x="20481" y="73571"/>
                  </a:lnTo>
                  <a:lnTo>
                    <a:pt x="20298" y="72901"/>
                  </a:lnTo>
                  <a:lnTo>
                    <a:pt x="20237" y="72718"/>
                  </a:lnTo>
                  <a:lnTo>
                    <a:pt x="20237" y="72474"/>
                  </a:lnTo>
                  <a:lnTo>
                    <a:pt x="20298" y="72047"/>
                  </a:lnTo>
                  <a:lnTo>
                    <a:pt x="20420" y="71194"/>
                  </a:lnTo>
                  <a:lnTo>
                    <a:pt x="20603" y="70402"/>
                  </a:lnTo>
                  <a:lnTo>
                    <a:pt x="20908" y="68756"/>
                  </a:lnTo>
                  <a:lnTo>
                    <a:pt x="21334" y="67110"/>
                  </a:lnTo>
                  <a:lnTo>
                    <a:pt x="22127" y="63819"/>
                  </a:lnTo>
                  <a:lnTo>
                    <a:pt x="22432" y="62173"/>
                  </a:lnTo>
                  <a:lnTo>
                    <a:pt x="22736" y="60527"/>
                  </a:lnTo>
                  <a:lnTo>
                    <a:pt x="22736" y="59674"/>
                  </a:lnTo>
                  <a:lnTo>
                    <a:pt x="22736" y="58820"/>
                  </a:lnTo>
                  <a:lnTo>
                    <a:pt x="22675" y="57967"/>
                  </a:lnTo>
                  <a:lnTo>
                    <a:pt x="22554" y="57114"/>
                  </a:lnTo>
                  <a:lnTo>
                    <a:pt x="22371" y="55468"/>
                  </a:lnTo>
                  <a:lnTo>
                    <a:pt x="22310" y="53822"/>
                  </a:lnTo>
                  <a:lnTo>
                    <a:pt x="22310" y="52359"/>
                  </a:lnTo>
                  <a:lnTo>
                    <a:pt x="22432" y="50958"/>
                  </a:lnTo>
                  <a:lnTo>
                    <a:pt x="22675" y="49556"/>
                  </a:lnTo>
                  <a:lnTo>
                    <a:pt x="22980" y="48154"/>
                  </a:lnTo>
                  <a:lnTo>
                    <a:pt x="23894" y="44923"/>
                  </a:lnTo>
                  <a:lnTo>
                    <a:pt x="24321" y="43338"/>
                  </a:lnTo>
                  <a:lnTo>
                    <a:pt x="24687" y="41693"/>
                  </a:lnTo>
                  <a:lnTo>
                    <a:pt x="24931" y="40047"/>
                  </a:lnTo>
                  <a:lnTo>
                    <a:pt x="25114" y="38401"/>
                  </a:lnTo>
                  <a:lnTo>
                    <a:pt x="25175" y="37609"/>
                  </a:lnTo>
                  <a:lnTo>
                    <a:pt x="25175" y="36755"/>
                  </a:lnTo>
                  <a:lnTo>
                    <a:pt x="25114" y="35902"/>
                  </a:lnTo>
                  <a:lnTo>
                    <a:pt x="24992" y="35049"/>
                  </a:lnTo>
                  <a:lnTo>
                    <a:pt x="24870" y="34256"/>
                  </a:lnTo>
                  <a:lnTo>
                    <a:pt x="24626" y="33464"/>
                  </a:lnTo>
                  <a:lnTo>
                    <a:pt x="24199" y="31940"/>
                  </a:lnTo>
                  <a:lnTo>
                    <a:pt x="23894" y="31209"/>
                  </a:lnTo>
                  <a:lnTo>
                    <a:pt x="23590" y="30477"/>
                  </a:lnTo>
                  <a:lnTo>
                    <a:pt x="23285" y="29746"/>
                  </a:lnTo>
                  <a:lnTo>
                    <a:pt x="22980" y="29014"/>
                  </a:lnTo>
                  <a:lnTo>
                    <a:pt x="22736" y="28222"/>
                  </a:lnTo>
                  <a:lnTo>
                    <a:pt x="22554" y="27430"/>
                  </a:lnTo>
                  <a:lnTo>
                    <a:pt x="22432" y="26576"/>
                  </a:lnTo>
                  <a:lnTo>
                    <a:pt x="22493" y="25784"/>
                  </a:lnTo>
                  <a:lnTo>
                    <a:pt x="22614" y="25174"/>
                  </a:lnTo>
                  <a:lnTo>
                    <a:pt x="22736" y="24565"/>
                  </a:lnTo>
                  <a:lnTo>
                    <a:pt x="23163" y="22980"/>
                  </a:lnTo>
                  <a:lnTo>
                    <a:pt x="23529" y="24138"/>
                  </a:lnTo>
                  <a:lnTo>
                    <a:pt x="23955" y="25296"/>
                  </a:lnTo>
                  <a:lnTo>
                    <a:pt x="24260" y="25967"/>
                  </a:lnTo>
                  <a:lnTo>
                    <a:pt x="24565" y="26576"/>
                  </a:lnTo>
                  <a:lnTo>
                    <a:pt x="24870" y="27125"/>
                  </a:lnTo>
                  <a:lnTo>
                    <a:pt x="25114" y="27734"/>
                  </a:lnTo>
                  <a:lnTo>
                    <a:pt x="25418" y="29075"/>
                  </a:lnTo>
                  <a:lnTo>
                    <a:pt x="25662" y="29685"/>
                  </a:lnTo>
                  <a:lnTo>
                    <a:pt x="25967" y="30355"/>
                  </a:lnTo>
                  <a:lnTo>
                    <a:pt x="26637" y="31635"/>
                  </a:lnTo>
                  <a:lnTo>
                    <a:pt x="27369" y="32855"/>
                  </a:lnTo>
                  <a:lnTo>
                    <a:pt x="28832" y="35171"/>
                  </a:lnTo>
                  <a:lnTo>
                    <a:pt x="29441" y="36085"/>
                  </a:lnTo>
                  <a:lnTo>
                    <a:pt x="29563" y="36207"/>
                  </a:lnTo>
                  <a:lnTo>
                    <a:pt x="29563" y="36329"/>
                  </a:lnTo>
                  <a:lnTo>
                    <a:pt x="29502" y="36390"/>
                  </a:lnTo>
                  <a:lnTo>
                    <a:pt x="29502" y="36755"/>
                  </a:lnTo>
                  <a:lnTo>
                    <a:pt x="29502" y="37121"/>
                  </a:lnTo>
                  <a:lnTo>
                    <a:pt x="29624" y="37487"/>
                  </a:lnTo>
                  <a:lnTo>
                    <a:pt x="29868" y="38157"/>
                  </a:lnTo>
                  <a:lnTo>
                    <a:pt x="30538" y="39498"/>
                  </a:lnTo>
                  <a:lnTo>
                    <a:pt x="30660" y="39803"/>
                  </a:lnTo>
                  <a:lnTo>
                    <a:pt x="30721" y="40108"/>
                  </a:lnTo>
                  <a:lnTo>
                    <a:pt x="30904" y="40717"/>
                  </a:lnTo>
                  <a:lnTo>
                    <a:pt x="31026" y="41205"/>
                  </a:lnTo>
                  <a:lnTo>
                    <a:pt x="31148" y="41449"/>
                  </a:lnTo>
                  <a:lnTo>
                    <a:pt x="31270" y="41632"/>
                  </a:lnTo>
                  <a:lnTo>
                    <a:pt x="31453" y="41754"/>
                  </a:lnTo>
                  <a:lnTo>
                    <a:pt x="31636" y="41815"/>
                  </a:lnTo>
                  <a:lnTo>
                    <a:pt x="31757" y="41693"/>
                  </a:lnTo>
                  <a:lnTo>
                    <a:pt x="31879" y="41449"/>
                  </a:lnTo>
                  <a:lnTo>
                    <a:pt x="31818" y="41144"/>
                  </a:lnTo>
                  <a:lnTo>
                    <a:pt x="31757" y="40778"/>
                  </a:lnTo>
                  <a:lnTo>
                    <a:pt x="31636" y="40108"/>
                  </a:lnTo>
                  <a:lnTo>
                    <a:pt x="31940" y="40900"/>
                  </a:lnTo>
                  <a:lnTo>
                    <a:pt x="32245" y="41632"/>
                  </a:lnTo>
                  <a:lnTo>
                    <a:pt x="32428" y="41997"/>
                  </a:lnTo>
                  <a:lnTo>
                    <a:pt x="32611" y="42241"/>
                  </a:lnTo>
                  <a:lnTo>
                    <a:pt x="32733" y="42363"/>
                  </a:lnTo>
                  <a:lnTo>
                    <a:pt x="33038" y="42363"/>
                  </a:lnTo>
                  <a:lnTo>
                    <a:pt x="33159" y="42241"/>
                  </a:lnTo>
                  <a:lnTo>
                    <a:pt x="33220" y="42058"/>
                  </a:lnTo>
                  <a:lnTo>
                    <a:pt x="33220" y="41876"/>
                  </a:lnTo>
                  <a:lnTo>
                    <a:pt x="33098" y="41571"/>
                  </a:lnTo>
                  <a:lnTo>
                    <a:pt x="32794" y="40778"/>
                  </a:lnTo>
                  <a:lnTo>
                    <a:pt x="32550" y="40230"/>
                  </a:lnTo>
                  <a:lnTo>
                    <a:pt x="32489" y="39925"/>
                  </a:lnTo>
                  <a:lnTo>
                    <a:pt x="32428" y="39620"/>
                  </a:lnTo>
                  <a:lnTo>
                    <a:pt x="32611" y="39925"/>
                  </a:lnTo>
                  <a:lnTo>
                    <a:pt x="32794" y="40230"/>
                  </a:lnTo>
                  <a:lnTo>
                    <a:pt x="33098" y="40900"/>
                  </a:lnTo>
                  <a:lnTo>
                    <a:pt x="33403" y="41632"/>
                  </a:lnTo>
                  <a:lnTo>
                    <a:pt x="33586" y="41936"/>
                  </a:lnTo>
                  <a:lnTo>
                    <a:pt x="33708" y="42119"/>
                  </a:lnTo>
                  <a:lnTo>
                    <a:pt x="33830" y="42180"/>
                  </a:lnTo>
                  <a:lnTo>
                    <a:pt x="34013" y="42241"/>
                  </a:lnTo>
                  <a:lnTo>
                    <a:pt x="34135" y="42180"/>
                  </a:lnTo>
                  <a:lnTo>
                    <a:pt x="34257" y="42119"/>
                  </a:lnTo>
                  <a:lnTo>
                    <a:pt x="34318" y="41936"/>
                  </a:lnTo>
                  <a:lnTo>
                    <a:pt x="34318" y="41754"/>
                  </a:lnTo>
                  <a:lnTo>
                    <a:pt x="34257" y="41510"/>
                  </a:lnTo>
                  <a:lnTo>
                    <a:pt x="34074" y="41083"/>
                  </a:lnTo>
                  <a:lnTo>
                    <a:pt x="33342" y="39620"/>
                  </a:lnTo>
                  <a:lnTo>
                    <a:pt x="34257" y="40839"/>
                  </a:lnTo>
                  <a:lnTo>
                    <a:pt x="34500" y="41144"/>
                  </a:lnTo>
                  <a:lnTo>
                    <a:pt x="34683" y="41266"/>
                  </a:lnTo>
                  <a:lnTo>
                    <a:pt x="34866" y="41266"/>
                  </a:lnTo>
                  <a:lnTo>
                    <a:pt x="34927" y="41205"/>
                  </a:lnTo>
                  <a:lnTo>
                    <a:pt x="34988" y="41144"/>
                  </a:lnTo>
                  <a:lnTo>
                    <a:pt x="35049" y="40961"/>
                  </a:lnTo>
                  <a:lnTo>
                    <a:pt x="34988" y="40778"/>
                  </a:lnTo>
                  <a:lnTo>
                    <a:pt x="34927" y="40596"/>
                  </a:lnTo>
                  <a:lnTo>
                    <a:pt x="34439" y="39803"/>
                  </a:lnTo>
                  <a:lnTo>
                    <a:pt x="34013" y="39011"/>
                  </a:lnTo>
                  <a:lnTo>
                    <a:pt x="33586" y="38218"/>
                  </a:lnTo>
                  <a:lnTo>
                    <a:pt x="33464" y="38036"/>
                  </a:lnTo>
                  <a:lnTo>
                    <a:pt x="33403" y="37792"/>
                  </a:lnTo>
                  <a:lnTo>
                    <a:pt x="33525" y="37792"/>
                  </a:lnTo>
                  <a:lnTo>
                    <a:pt x="33647" y="37914"/>
                  </a:lnTo>
                  <a:lnTo>
                    <a:pt x="33830" y="38218"/>
                  </a:lnTo>
                  <a:lnTo>
                    <a:pt x="34074" y="38340"/>
                  </a:lnTo>
                  <a:lnTo>
                    <a:pt x="34257" y="38401"/>
                  </a:lnTo>
                  <a:lnTo>
                    <a:pt x="34744" y="38523"/>
                  </a:lnTo>
                  <a:lnTo>
                    <a:pt x="35049" y="38523"/>
                  </a:lnTo>
                  <a:lnTo>
                    <a:pt x="35171" y="38462"/>
                  </a:lnTo>
                  <a:lnTo>
                    <a:pt x="35293" y="38340"/>
                  </a:lnTo>
                  <a:lnTo>
                    <a:pt x="35354" y="38157"/>
                  </a:lnTo>
                  <a:lnTo>
                    <a:pt x="35293" y="38036"/>
                  </a:lnTo>
                  <a:lnTo>
                    <a:pt x="35232" y="37853"/>
                  </a:lnTo>
                  <a:lnTo>
                    <a:pt x="35049" y="37731"/>
                  </a:lnTo>
                  <a:lnTo>
                    <a:pt x="34744" y="37548"/>
                  </a:lnTo>
                  <a:lnTo>
                    <a:pt x="34500" y="37365"/>
                  </a:lnTo>
                  <a:lnTo>
                    <a:pt x="34013" y="36877"/>
                  </a:lnTo>
                  <a:lnTo>
                    <a:pt x="33586" y="36390"/>
                  </a:lnTo>
                  <a:lnTo>
                    <a:pt x="33098" y="35902"/>
                  </a:lnTo>
                  <a:lnTo>
                    <a:pt x="32550" y="35415"/>
                  </a:lnTo>
                  <a:lnTo>
                    <a:pt x="32184" y="35293"/>
                  </a:lnTo>
                  <a:lnTo>
                    <a:pt x="31879" y="35110"/>
                  </a:lnTo>
                  <a:lnTo>
                    <a:pt x="31392" y="35110"/>
                  </a:lnTo>
                  <a:lnTo>
                    <a:pt x="31270" y="34988"/>
                  </a:lnTo>
                  <a:lnTo>
                    <a:pt x="31148" y="34805"/>
                  </a:lnTo>
                  <a:lnTo>
                    <a:pt x="31026" y="34439"/>
                  </a:lnTo>
                  <a:lnTo>
                    <a:pt x="30721" y="33647"/>
                  </a:lnTo>
                  <a:lnTo>
                    <a:pt x="30538" y="32794"/>
                  </a:lnTo>
                  <a:lnTo>
                    <a:pt x="30112" y="31026"/>
                  </a:lnTo>
                  <a:lnTo>
                    <a:pt x="29868" y="29990"/>
                  </a:lnTo>
                  <a:lnTo>
                    <a:pt x="29563" y="28954"/>
                  </a:lnTo>
                  <a:lnTo>
                    <a:pt x="29380" y="28405"/>
                  </a:lnTo>
                  <a:lnTo>
                    <a:pt x="29136" y="27917"/>
                  </a:lnTo>
                  <a:lnTo>
                    <a:pt x="28893" y="27430"/>
                  </a:lnTo>
                  <a:lnTo>
                    <a:pt x="28588" y="27003"/>
                  </a:lnTo>
                  <a:lnTo>
                    <a:pt x="28222" y="26515"/>
                  </a:lnTo>
                  <a:lnTo>
                    <a:pt x="28039" y="26272"/>
                  </a:lnTo>
                  <a:lnTo>
                    <a:pt x="27856" y="25967"/>
                  </a:lnTo>
                  <a:lnTo>
                    <a:pt x="27674" y="25479"/>
                  </a:lnTo>
                  <a:lnTo>
                    <a:pt x="27552" y="24931"/>
                  </a:lnTo>
                  <a:lnTo>
                    <a:pt x="27308" y="23468"/>
                  </a:lnTo>
                  <a:lnTo>
                    <a:pt x="27003" y="22066"/>
                  </a:lnTo>
                  <a:lnTo>
                    <a:pt x="26698" y="20664"/>
                  </a:lnTo>
                  <a:lnTo>
                    <a:pt x="26455" y="19262"/>
                  </a:lnTo>
                  <a:lnTo>
                    <a:pt x="26333" y="18470"/>
                  </a:lnTo>
                  <a:lnTo>
                    <a:pt x="26272" y="17616"/>
                  </a:lnTo>
                  <a:lnTo>
                    <a:pt x="26211" y="17129"/>
                  </a:lnTo>
                  <a:lnTo>
                    <a:pt x="26211" y="16580"/>
                  </a:lnTo>
                  <a:lnTo>
                    <a:pt x="26028" y="15849"/>
                  </a:lnTo>
                  <a:lnTo>
                    <a:pt x="25906" y="15483"/>
                  </a:lnTo>
                  <a:lnTo>
                    <a:pt x="25784" y="15178"/>
                  </a:lnTo>
                  <a:lnTo>
                    <a:pt x="25540" y="14812"/>
                  </a:lnTo>
                  <a:lnTo>
                    <a:pt x="25357" y="14508"/>
                  </a:lnTo>
                  <a:lnTo>
                    <a:pt x="24809" y="13959"/>
                  </a:lnTo>
                  <a:lnTo>
                    <a:pt x="24199" y="13471"/>
                  </a:lnTo>
                  <a:lnTo>
                    <a:pt x="23468" y="13106"/>
                  </a:lnTo>
                  <a:lnTo>
                    <a:pt x="22797" y="12801"/>
                  </a:lnTo>
                  <a:lnTo>
                    <a:pt x="22005" y="12557"/>
                  </a:lnTo>
                  <a:lnTo>
                    <a:pt x="21273" y="12374"/>
                  </a:lnTo>
                  <a:lnTo>
                    <a:pt x="20908" y="12313"/>
                  </a:lnTo>
                  <a:lnTo>
                    <a:pt x="20542" y="12191"/>
                  </a:lnTo>
                  <a:lnTo>
                    <a:pt x="20237" y="12009"/>
                  </a:lnTo>
                  <a:lnTo>
                    <a:pt x="19993" y="11765"/>
                  </a:lnTo>
                  <a:lnTo>
                    <a:pt x="19811" y="11521"/>
                  </a:lnTo>
                  <a:lnTo>
                    <a:pt x="19750" y="11155"/>
                  </a:lnTo>
                  <a:lnTo>
                    <a:pt x="19689" y="10850"/>
                  </a:lnTo>
                  <a:lnTo>
                    <a:pt x="19689" y="10485"/>
                  </a:lnTo>
                  <a:lnTo>
                    <a:pt x="19689" y="10119"/>
                  </a:lnTo>
                  <a:lnTo>
                    <a:pt x="19750" y="9997"/>
                  </a:lnTo>
                  <a:lnTo>
                    <a:pt x="19872" y="9875"/>
                  </a:lnTo>
                  <a:lnTo>
                    <a:pt x="20359" y="9327"/>
                  </a:lnTo>
                  <a:lnTo>
                    <a:pt x="20664" y="8717"/>
                  </a:lnTo>
                  <a:lnTo>
                    <a:pt x="21030" y="8047"/>
                  </a:lnTo>
                  <a:lnTo>
                    <a:pt x="21273" y="7315"/>
                  </a:lnTo>
                  <a:lnTo>
                    <a:pt x="21395" y="6523"/>
                  </a:lnTo>
                  <a:lnTo>
                    <a:pt x="21517" y="5730"/>
                  </a:lnTo>
                  <a:lnTo>
                    <a:pt x="21578" y="4938"/>
                  </a:lnTo>
                  <a:lnTo>
                    <a:pt x="21578" y="4085"/>
                  </a:lnTo>
                  <a:lnTo>
                    <a:pt x="21456" y="3292"/>
                  </a:lnTo>
                  <a:lnTo>
                    <a:pt x="21273" y="2500"/>
                  </a:lnTo>
                  <a:lnTo>
                    <a:pt x="21030" y="1951"/>
                  </a:lnTo>
                  <a:lnTo>
                    <a:pt x="20725" y="1403"/>
                  </a:lnTo>
                  <a:lnTo>
                    <a:pt x="20298" y="976"/>
                  </a:lnTo>
                  <a:lnTo>
                    <a:pt x="19811" y="610"/>
                  </a:lnTo>
                  <a:lnTo>
                    <a:pt x="19506" y="428"/>
                  </a:lnTo>
                  <a:lnTo>
                    <a:pt x="19140" y="245"/>
                  </a:lnTo>
                  <a:lnTo>
                    <a:pt x="18774" y="123"/>
                  </a:lnTo>
                  <a:lnTo>
                    <a:pt x="18348" y="62"/>
                  </a:lnTo>
                  <a:lnTo>
                    <a:pt x="17555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393;p38"/>
          <p:cNvGrpSpPr/>
          <p:nvPr/>
        </p:nvGrpSpPr>
        <p:grpSpPr>
          <a:xfrm>
            <a:off x="1908418" y="1583780"/>
            <a:ext cx="1628458" cy="3348375"/>
            <a:chOff x="5160100" y="1609475"/>
            <a:chExt cx="975300" cy="2005375"/>
          </a:xfrm>
        </p:grpSpPr>
        <p:sp>
          <p:nvSpPr>
            <p:cNvPr id="15" name="Google Shape;394;p38"/>
            <p:cNvSpPr/>
            <p:nvPr/>
          </p:nvSpPr>
          <p:spPr>
            <a:xfrm>
              <a:off x="5160100" y="1609475"/>
              <a:ext cx="975300" cy="2005375"/>
            </a:xfrm>
            <a:custGeom>
              <a:avLst/>
              <a:gdLst/>
              <a:ahLst/>
              <a:cxnLst/>
              <a:rect l="l" t="t" r="r" b="b"/>
              <a:pathLst>
                <a:path w="39012" h="80215" extrusionOk="0"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95;p38"/>
            <p:cNvSpPr/>
            <p:nvPr/>
          </p:nvSpPr>
          <p:spPr>
            <a:xfrm>
              <a:off x="5160100" y="1609475"/>
              <a:ext cx="975300" cy="2005375"/>
            </a:xfrm>
            <a:custGeom>
              <a:avLst/>
              <a:gdLst/>
              <a:ahLst/>
              <a:cxnLst/>
              <a:rect l="l" t="t" r="r" b="b"/>
              <a:pathLst>
                <a:path w="39012" h="80215" extrusionOk="0">
                  <a:moveTo>
                    <a:pt x="20115" y="366"/>
                  </a:moveTo>
                  <a:lnTo>
                    <a:pt x="20725" y="488"/>
                  </a:lnTo>
                  <a:lnTo>
                    <a:pt x="21274" y="731"/>
                  </a:lnTo>
                  <a:lnTo>
                    <a:pt x="21822" y="1036"/>
                  </a:lnTo>
                  <a:lnTo>
                    <a:pt x="22127" y="1219"/>
                  </a:lnTo>
                  <a:lnTo>
                    <a:pt x="22371" y="1524"/>
                  </a:lnTo>
                  <a:lnTo>
                    <a:pt x="22554" y="1768"/>
                  </a:lnTo>
                  <a:lnTo>
                    <a:pt x="22736" y="2072"/>
                  </a:lnTo>
                  <a:lnTo>
                    <a:pt x="23041" y="2743"/>
                  </a:lnTo>
                  <a:lnTo>
                    <a:pt x="23163" y="3413"/>
                  </a:lnTo>
                  <a:lnTo>
                    <a:pt x="23285" y="4206"/>
                  </a:lnTo>
                  <a:lnTo>
                    <a:pt x="23346" y="4998"/>
                  </a:lnTo>
                  <a:lnTo>
                    <a:pt x="23285" y="5791"/>
                  </a:lnTo>
                  <a:lnTo>
                    <a:pt x="23163" y="6583"/>
                  </a:lnTo>
                  <a:lnTo>
                    <a:pt x="22858" y="7924"/>
                  </a:lnTo>
                  <a:lnTo>
                    <a:pt x="22615" y="8533"/>
                  </a:lnTo>
                  <a:lnTo>
                    <a:pt x="22371" y="9204"/>
                  </a:lnTo>
                  <a:lnTo>
                    <a:pt x="22310" y="9326"/>
                  </a:lnTo>
                  <a:lnTo>
                    <a:pt x="22188" y="9509"/>
                  </a:lnTo>
                  <a:lnTo>
                    <a:pt x="21883" y="9752"/>
                  </a:lnTo>
                  <a:lnTo>
                    <a:pt x="21152" y="10179"/>
                  </a:lnTo>
                  <a:lnTo>
                    <a:pt x="20420" y="10606"/>
                  </a:lnTo>
                  <a:lnTo>
                    <a:pt x="19994" y="10789"/>
                  </a:lnTo>
                  <a:lnTo>
                    <a:pt x="19567" y="10850"/>
                  </a:lnTo>
                  <a:lnTo>
                    <a:pt x="19201" y="10850"/>
                  </a:lnTo>
                  <a:lnTo>
                    <a:pt x="18774" y="10667"/>
                  </a:lnTo>
                  <a:lnTo>
                    <a:pt x="17982" y="10240"/>
                  </a:lnTo>
                  <a:lnTo>
                    <a:pt x="17251" y="9813"/>
                  </a:lnTo>
                  <a:lnTo>
                    <a:pt x="16946" y="9570"/>
                  </a:lnTo>
                  <a:lnTo>
                    <a:pt x="16763" y="9387"/>
                  </a:lnTo>
                  <a:lnTo>
                    <a:pt x="16702" y="9265"/>
                  </a:lnTo>
                  <a:lnTo>
                    <a:pt x="16519" y="8777"/>
                  </a:lnTo>
                  <a:lnTo>
                    <a:pt x="16336" y="8351"/>
                  </a:lnTo>
                  <a:lnTo>
                    <a:pt x="16093" y="7497"/>
                  </a:lnTo>
                  <a:lnTo>
                    <a:pt x="15910" y="6705"/>
                  </a:lnTo>
                  <a:lnTo>
                    <a:pt x="15788" y="5912"/>
                  </a:lnTo>
                  <a:lnTo>
                    <a:pt x="15727" y="5120"/>
                  </a:lnTo>
                  <a:lnTo>
                    <a:pt x="15727" y="4328"/>
                  </a:lnTo>
                  <a:lnTo>
                    <a:pt x="15849" y="3474"/>
                  </a:lnTo>
                  <a:lnTo>
                    <a:pt x="15971" y="2804"/>
                  </a:lnTo>
                  <a:lnTo>
                    <a:pt x="16275" y="2194"/>
                  </a:lnTo>
                  <a:lnTo>
                    <a:pt x="16641" y="1585"/>
                  </a:lnTo>
                  <a:lnTo>
                    <a:pt x="16824" y="1341"/>
                  </a:lnTo>
                  <a:lnTo>
                    <a:pt x="17129" y="1097"/>
                  </a:lnTo>
                  <a:lnTo>
                    <a:pt x="17677" y="731"/>
                  </a:lnTo>
                  <a:lnTo>
                    <a:pt x="18226" y="549"/>
                  </a:lnTo>
                  <a:lnTo>
                    <a:pt x="18896" y="427"/>
                  </a:lnTo>
                  <a:lnTo>
                    <a:pt x="19506" y="366"/>
                  </a:lnTo>
                  <a:close/>
                  <a:moveTo>
                    <a:pt x="27491" y="19566"/>
                  </a:moveTo>
                  <a:lnTo>
                    <a:pt x="27491" y="19566"/>
                  </a:lnTo>
                  <a:lnTo>
                    <a:pt x="27491" y="19566"/>
                  </a:lnTo>
                  <a:close/>
                  <a:moveTo>
                    <a:pt x="19323" y="32732"/>
                  </a:moveTo>
                  <a:lnTo>
                    <a:pt x="19201" y="32854"/>
                  </a:lnTo>
                  <a:lnTo>
                    <a:pt x="19140" y="33037"/>
                  </a:lnTo>
                  <a:lnTo>
                    <a:pt x="19140" y="33219"/>
                  </a:lnTo>
                  <a:lnTo>
                    <a:pt x="19201" y="33341"/>
                  </a:lnTo>
                  <a:lnTo>
                    <a:pt x="19262" y="33463"/>
                  </a:lnTo>
                  <a:lnTo>
                    <a:pt x="19567" y="33463"/>
                  </a:lnTo>
                  <a:lnTo>
                    <a:pt x="19628" y="33341"/>
                  </a:lnTo>
                  <a:lnTo>
                    <a:pt x="19689" y="33280"/>
                  </a:lnTo>
                  <a:lnTo>
                    <a:pt x="19628" y="33097"/>
                  </a:lnTo>
                  <a:lnTo>
                    <a:pt x="19567" y="33280"/>
                  </a:lnTo>
                  <a:lnTo>
                    <a:pt x="19445" y="33280"/>
                  </a:lnTo>
                  <a:lnTo>
                    <a:pt x="19384" y="33097"/>
                  </a:lnTo>
                  <a:lnTo>
                    <a:pt x="19384" y="32915"/>
                  </a:lnTo>
                  <a:lnTo>
                    <a:pt x="19384" y="32854"/>
                  </a:lnTo>
                  <a:lnTo>
                    <a:pt x="19506" y="32793"/>
                  </a:lnTo>
                  <a:lnTo>
                    <a:pt x="19384" y="32732"/>
                  </a:lnTo>
                  <a:close/>
                  <a:moveTo>
                    <a:pt x="5060" y="39437"/>
                  </a:moveTo>
                  <a:lnTo>
                    <a:pt x="4877" y="39619"/>
                  </a:lnTo>
                  <a:lnTo>
                    <a:pt x="4572" y="40046"/>
                  </a:lnTo>
                  <a:lnTo>
                    <a:pt x="4146" y="40412"/>
                  </a:lnTo>
                  <a:lnTo>
                    <a:pt x="3597" y="40717"/>
                  </a:lnTo>
                  <a:lnTo>
                    <a:pt x="3109" y="40960"/>
                  </a:lnTo>
                  <a:lnTo>
                    <a:pt x="3414" y="40960"/>
                  </a:lnTo>
                  <a:lnTo>
                    <a:pt x="3780" y="40899"/>
                  </a:lnTo>
                  <a:lnTo>
                    <a:pt x="4085" y="40778"/>
                  </a:lnTo>
                  <a:lnTo>
                    <a:pt x="4329" y="40534"/>
                  </a:lnTo>
                  <a:lnTo>
                    <a:pt x="4572" y="40290"/>
                  </a:lnTo>
                  <a:lnTo>
                    <a:pt x="4816" y="40046"/>
                  </a:lnTo>
                  <a:lnTo>
                    <a:pt x="4938" y="39741"/>
                  </a:lnTo>
                  <a:lnTo>
                    <a:pt x="5060" y="39437"/>
                  </a:lnTo>
                  <a:close/>
                  <a:moveTo>
                    <a:pt x="34013" y="39437"/>
                  </a:moveTo>
                  <a:lnTo>
                    <a:pt x="34074" y="39741"/>
                  </a:lnTo>
                  <a:lnTo>
                    <a:pt x="34257" y="40046"/>
                  </a:lnTo>
                  <a:lnTo>
                    <a:pt x="34440" y="40290"/>
                  </a:lnTo>
                  <a:lnTo>
                    <a:pt x="34683" y="40534"/>
                  </a:lnTo>
                  <a:lnTo>
                    <a:pt x="34988" y="40778"/>
                  </a:lnTo>
                  <a:lnTo>
                    <a:pt x="35293" y="40899"/>
                  </a:lnTo>
                  <a:lnTo>
                    <a:pt x="35598" y="40960"/>
                  </a:lnTo>
                  <a:lnTo>
                    <a:pt x="35963" y="40960"/>
                  </a:lnTo>
                  <a:lnTo>
                    <a:pt x="35598" y="40839"/>
                  </a:lnTo>
                  <a:lnTo>
                    <a:pt x="35232" y="40656"/>
                  </a:lnTo>
                  <a:lnTo>
                    <a:pt x="35171" y="40595"/>
                  </a:lnTo>
                  <a:lnTo>
                    <a:pt x="34805" y="40351"/>
                  </a:lnTo>
                  <a:lnTo>
                    <a:pt x="34500" y="40046"/>
                  </a:lnTo>
                  <a:lnTo>
                    <a:pt x="34013" y="39437"/>
                  </a:lnTo>
                  <a:close/>
                  <a:moveTo>
                    <a:pt x="20908" y="57905"/>
                  </a:moveTo>
                  <a:lnTo>
                    <a:pt x="20908" y="57905"/>
                  </a:lnTo>
                  <a:lnTo>
                    <a:pt x="20908" y="57905"/>
                  </a:lnTo>
                  <a:close/>
                  <a:moveTo>
                    <a:pt x="15361" y="56138"/>
                  </a:moveTo>
                  <a:lnTo>
                    <a:pt x="15239" y="56442"/>
                  </a:lnTo>
                  <a:lnTo>
                    <a:pt x="15117" y="56747"/>
                  </a:lnTo>
                  <a:lnTo>
                    <a:pt x="15117" y="57052"/>
                  </a:lnTo>
                  <a:lnTo>
                    <a:pt x="15178" y="57418"/>
                  </a:lnTo>
                  <a:lnTo>
                    <a:pt x="15239" y="57722"/>
                  </a:lnTo>
                  <a:lnTo>
                    <a:pt x="15422" y="57966"/>
                  </a:lnTo>
                  <a:lnTo>
                    <a:pt x="15605" y="58210"/>
                  </a:lnTo>
                  <a:lnTo>
                    <a:pt x="15910" y="58454"/>
                  </a:lnTo>
                  <a:lnTo>
                    <a:pt x="16153" y="58576"/>
                  </a:lnTo>
                  <a:lnTo>
                    <a:pt x="16519" y="58698"/>
                  </a:lnTo>
                  <a:lnTo>
                    <a:pt x="16824" y="58698"/>
                  </a:lnTo>
                  <a:lnTo>
                    <a:pt x="17129" y="58637"/>
                  </a:lnTo>
                  <a:lnTo>
                    <a:pt x="17434" y="58576"/>
                  </a:lnTo>
                  <a:lnTo>
                    <a:pt x="17738" y="58393"/>
                  </a:lnTo>
                  <a:lnTo>
                    <a:pt x="17982" y="58210"/>
                  </a:lnTo>
                  <a:lnTo>
                    <a:pt x="18165" y="57905"/>
                  </a:lnTo>
                  <a:lnTo>
                    <a:pt x="17860" y="58149"/>
                  </a:lnTo>
                  <a:lnTo>
                    <a:pt x="17555" y="58332"/>
                  </a:lnTo>
                  <a:lnTo>
                    <a:pt x="17312" y="58454"/>
                  </a:lnTo>
                  <a:lnTo>
                    <a:pt x="17068" y="58515"/>
                  </a:lnTo>
                  <a:lnTo>
                    <a:pt x="16763" y="58515"/>
                  </a:lnTo>
                  <a:lnTo>
                    <a:pt x="16519" y="58454"/>
                  </a:lnTo>
                  <a:lnTo>
                    <a:pt x="16275" y="58393"/>
                  </a:lnTo>
                  <a:lnTo>
                    <a:pt x="16032" y="58271"/>
                  </a:lnTo>
                  <a:lnTo>
                    <a:pt x="15849" y="58088"/>
                  </a:lnTo>
                  <a:lnTo>
                    <a:pt x="15666" y="57905"/>
                  </a:lnTo>
                  <a:lnTo>
                    <a:pt x="15422" y="57540"/>
                  </a:lnTo>
                  <a:lnTo>
                    <a:pt x="15300" y="57052"/>
                  </a:lnTo>
                  <a:lnTo>
                    <a:pt x="15300" y="56625"/>
                  </a:lnTo>
                  <a:lnTo>
                    <a:pt x="15361" y="56138"/>
                  </a:lnTo>
                  <a:close/>
                  <a:moveTo>
                    <a:pt x="23651" y="56138"/>
                  </a:moveTo>
                  <a:lnTo>
                    <a:pt x="23712" y="56442"/>
                  </a:lnTo>
                  <a:lnTo>
                    <a:pt x="23773" y="56747"/>
                  </a:lnTo>
                  <a:lnTo>
                    <a:pt x="23773" y="57052"/>
                  </a:lnTo>
                  <a:lnTo>
                    <a:pt x="23712" y="57357"/>
                  </a:lnTo>
                  <a:lnTo>
                    <a:pt x="23590" y="57601"/>
                  </a:lnTo>
                  <a:lnTo>
                    <a:pt x="23407" y="57905"/>
                  </a:lnTo>
                  <a:lnTo>
                    <a:pt x="23224" y="58088"/>
                  </a:lnTo>
                  <a:lnTo>
                    <a:pt x="22919" y="58271"/>
                  </a:lnTo>
                  <a:lnTo>
                    <a:pt x="22676" y="58393"/>
                  </a:lnTo>
                  <a:lnTo>
                    <a:pt x="22432" y="58454"/>
                  </a:lnTo>
                  <a:lnTo>
                    <a:pt x="22127" y="58515"/>
                  </a:lnTo>
                  <a:lnTo>
                    <a:pt x="21883" y="58454"/>
                  </a:lnTo>
                  <a:lnTo>
                    <a:pt x="21578" y="58393"/>
                  </a:lnTo>
                  <a:lnTo>
                    <a:pt x="21335" y="58271"/>
                  </a:lnTo>
                  <a:lnTo>
                    <a:pt x="21091" y="58088"/>
                  </a:lnTo>
                  <a:lnTo>
                    <a:pt x="20908" y="57905"/>
                  </a:lnTo>
                  <a:lnTo>
                    <a:pt x="21091" y="58210"/>
                  </a:lnTo>
                  <a:lnTo>
                    <a:pt x="21335" y="58393"/>
                  </a:lnTo>
                  <a:lnTo>
                    <a:pt x="21578" y="58576"/>
                  </a:lnTo>
                  <a:lnTo>
                    <a:pt x="21883" y="58637"/>
                  </a:lnTo>
                  <a:lnTo>
                    <a:pt x="22249" y="58698"/>
                  </a:lnTo>
                  <a:lnTo>
                    <a:pt x="22554" y="58698"/>
                  </a:lnTo>
                  <a:lnTo>
                    <a:pt x="22858" y="58576"/>
                  </a:lnTo>
                  <a:lnTo>
                    <a:pt x="23163" y="58454"/>
                  </a:lnTo>
                  <a:lnTo>
                    <a:pt x="23407" y="58210"/>
                  </a:lnTo>
                  <a:lnTo>
                    <a:pt x="23590" y="57966"/>
                  </a:lnTo>
                  <a:lnTo>
                    <a:pt x="23773" y="57722"/>
                  </a:lnTo>
                  <a:lnTo>
                    <a:pt x="23895" y="57357"/>
                  </a:lnTo>
                  <a:lnTo>
                    <a:pt x="23895" y="57052"/>
                  </a:lnTo>
                  <a:lnTo>
                    <a:pt x="23895" y="56747"/>
                  </a:lnTo>
                  <a:lnTo>
                    <a:pt x="23834" y="56442"/>
                  </a:lnTo>
                  <a:lnTo>
                    <a:pt x="23651" y="56138"/>
                  </a:lnTo>
                  <a:close/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21883" y="10118"/>
                  </a:moveTo>
                  <a:lnTo>
                    <a:pt x="22066" y="12191"/>
                  </a:lnTo>
                  <a:lnTo>
                    <a:pt x="22066" y="12313"/>
                  </a:lnTo>
                  <a:lnTo>
                    <a:pt x="22127" y="12434"/>
                  </a:lnTo>
                  <a:lnTo>
                    <a:pt x="22371" y="12617"/>
                  </a:lnTo>
                  <a:lnTo>
                    <a:pt x="22676" y="12739"/>
                  </a:lnTo>
                  <a:lnTo>
                    <a:pt x="23224" y="13105"/>
                  </a:lnTo>
                  <a:lnTo>
                    <a:pt x="24321" y="13836"/>
                  </a:lnTo>
                  <a:lnTo>
                    <a:pt x="22493" y="14141"/>
                  </a:lnTo>
                  <a:lnTo>
                    <a:pt x="22493" y="14141"/>
                  </a:lnTo>
                  <a:lnTo>
                    <a:pt x="24138" y="14080"/>
                  </a:lnTo>
                  <a:lnTo>
                    <a:pt x="25784" y="14080"/>
                  </a:lnTo>
                  <a:lnTo>
                    <a:pt x="26637" y="14141"/>
                  </a:lnTo>
                  <a:lnTo>
                    <a:pt x="27491" y="14324"/>
                  </a:lnTo>
                  <a:lnTo>
                    <a:pt x="27918" y="14446"/>
                  </a:lnTo>
                  <a:lnTo>
                    <a:pt x="28344" y="14629"/>
                  </a:lnTo>
                  <a:lnTo>
                    <a:pt x="28710" y="14812"/>
                  </a:lnTo>
                  <a:lnTo>
                    <a:pt x="29076" y="15055"/>
                  </a:lnTo>
                  <a:lnTo>
                    <a:pt x="29319" y="15421"/>
                  </a:lnTo>
                  <a:lnTo>
                    <a:pt x="29624" y="15787"/>
                  </a:lnTo>
                  <a:lnTo>
                    <a:pt x="30051" y="16518"/>
                  </a:lnTo>
                  <a:lnTo>
                    <a:pt x="30417" y="17311"/>
                  </a:lnTo>
                  <a:lnTo>
                    <a:pt x="30539" y="17676"/>
                  </a:lnTo>
                  <a:lnTo>
                    <a:pt x="30599" y="18103"/>
                  </a:lnTo>
                  <a:lnTo>
                    <a:pt x="30660" y="19017"/>
                  </a:lnTo>
                  <a:lnTo>
                    <a:pt x="30660" y="19932"/>
                  </a:lnTo>
                  <a:lnTo>
                    <a:pt x="30599" y="20846"/>
                  </a:lnTo>
                  <a:lnTo>
                    <a:pt x="30599" y="21151"/>
                  </a:lnTo>
                  <a:lnTo>
                    <a:pt x="30660" y="21455"/>
                  </a:lnTo>
                  <a:lnTo>
                    <a:pt x="31026" y="23345"/>
                  </a:lnTo>
                  <a:lnTo>
                    <a:pt x="31270" y="25235"/>
                  </a:lnTo>
                  <a:lnTo>
                    <a:pt x="31331" y="26149"/>
                  </a:lnTo>
                  <a:lnTo>
                    <a:pt x="31331" y="27063"/>
                  </a:lnTo>
                  <a:lnTo>
                    <a:pt x="31392" y="27429"/>
                  </a:lnTo>
                  <a:lnTo>
                    <a:pt x="31514" y="27795"/>
                  </a:lnTo>
                  <a:lnTo>
                    <a:pt x="31697" y="28160"/>
                  </a:lnTo>
                  <a:lnTo>
                    <a:pt x="31879" y="28465"/>
                  </a:lnTo>
                  <a:lnTo>
                    <a:pt x="32123" y="28770"/>
                  </a:lnTo>
                  <a:lnTo>
                    <a:pt x="32306" y="29136"/>
                  </a:lnTo>
                  <a:lnTo>
                    <a:pt x="32611" y="29928"/>
                  </a:lnTo>
                  <a:lnTo>
                    <a:pt x="32916" y="30781"/>
                  </a:lnTo>
                  <a:lnTo>
                    <a:pt x="33220" y="31696"/>
                  </a:lnTo>
                  <a:lnTo>
                    <a:pt x="33342" y="32366"/>
                  </a:lnTo>
                  <a:lnTo>
                    <a:pt x="33525" y="33097"/>
                  </a:lnTo>
                  <a:lnTo>
                    <a:pt x="33708" y="34499"/>
                  </a:lnTo>
                  <a:lnTo>
                    <a:pt x="33830" y="35536"/>
                  </a:lnTo>
                  <a:lnTo>
                    <a:pt x="34074" y="36511"/>
                  </a:lnTo>
                  <a:lnTo>
                    <a:pt x="34379" y="37547"/>
                  </a:lnTo>
                  <a:lnTo>
                    <a:pt x="34805" y="38461"/>
                  </a:lnTo>
                  <a:lnTo>
                    <a:pt x="34440" y="38522"/>
                  </a:lnTo>
                  <a:lnTo>
                    <a:pt x="34257" y="38644"/>
                  </a:lnTo>
                  <a:lnTo>
                    <a:pt x="34196" y="38705"/>
                  </a:lnTo>
                  <a:lnTo>
                    <a:pt x="34135" y="38827"/>
                  </a:lnTo>
                  <a:lnTo>
                    <a:pt x="34257" y="38888"/>
                  </a:lnTo>
                  <a:lnTo>
                    <a:pt x="34500" y="38827"/>
                  </a:lnTo>
                  <a:lnTo>
                    <a:pt x="34927" y="38705"/>
                  </a:lnTo>
                  <a:lnTo>
                    <a:pt x="35354" y="38705"/>
                  </a:lnTo>
                  <a:lnTo>
                    <a:pt x="35720" y="38766"/>
                  </a:lnTo>
                  <a:lnTo>
                    <a:pt x="36085" y="39010"/>
                  </a:lnTo>
                  <a:lnTo>
                    <a:pt x="36512" y="39376"/>
                  </a:lnTo>
                  <a:lnTo>
                    <a:pt x="36878" y="39802"/>
                  </a:lnTo>
                  <a:lnTo>
                    <a:pt x="37609" y="40717"/>
                  </a:lnTo>
                  <a:lnTo>
                    <a:pt x="37975" y="41143"/>
                  </a:lnTo>
                  <a:lnTo>
                    <a:pt x="38402" y="41509"/>
                  </a:lnTo>
                  <a:lnTo>
                    <a:pt x="38706" y="41753"/>
                  </a:lnTo>
                  <a:lnTo>
                    <a:pt x="38767" y="41814"/>
                  </a:lnTo>
                  <a:lnTo>
                    <a:pt x="38767" y="41875"/>
                  </a:lnTo>
                  <a:lnTo>
                    <a:pt x="38767" y="41936"/>
                  </a:lnTo>
                  <a:lnTo>
                    <a:pt x="38645" y="41997"/>
                  </a:lnTo>
                  <a:lnTo>
                    <a:pt x="38280" y="41997"/>
                  </a:lnTo>
                  <a:lnTo>
                    <a:pt x="37914" y="41875"/>
                  </a:lnTo>
                  <a:lnTo>
                    <a:pt x="37609" y="41753"/>
                  </a:lnTo>
                  <a:lnTo>
                    <a:pt x="37426" y="41570"/>
                  </a:lnTo>
                  <a:lnTo>
                    <a:pt x="37000" y="41204"/>
                  </a:lnTo>
                  <a:lnTo>
                    <a:pt x="36878" y="41082"/>
                  </a:lnTo>
                  <a:lnTo>
                    <a:pt x="36634" y="41021"/>
                  </a:lnTo>
                  <a:lnTo>
                    <a:pt x="36451" y="40960"/>
                  </a:lnTo>
                  <a:lnTo>
                    <a:pt x="36390" y="41021"/>
                  </a:lnTo>
                  <a:lnTo>
                    <a:pt x="36390" y="41143"/>
                  </a:lnTo>
                  <a:lnTo>
                    <a:pt x="36390" y="41326"/>
                  </a:lnTo>
                  <a:lnTo>
                    <a:pt x="36451" y="41570"/>
                  </a:lnTo>
                  <a:lnTo>
                    <a:pt x="36695" y="42119"/>
                  </a:lnTo>
                  <a:lnTo>
                    <a:pt x="37000" y="42667"/>
                  </a:lnTo>
                  <a:lnTo>
                    <a:pt x="37609" y="43764"/>
                  </a:lnTo>
                  <a:lnTo>
                    <a:pt x="37792" y="44069"/>
                  </a:lnTo>
                  <a:lnTo>
                    <a:pt x="37914" y="44191"/>
                  </a:lnTo>
                  <a:lnTo>
                    <a:pt x="37914" y="44374"/>
                  </a:lnTo>
                  <a:lnTo>
                    <a:pt x="37914" y="44496"/>
                  </a:lnTo>
                  <a:lnTo>
                    <a:pt x="37853" y="44557"/>
                  </a:lnTo>
                  <a:lnTo>
                    <a:pt x="37792" y="44557"/>
                  </a:lnTo>
                  <a:lnTo>
                    <a:pt x="37670" y="44496"/>
                  </a:lnTo>
                  <a:lnTo>
                    <a:pt x="37487" y="44374"/>
                  </a:lnTo>
                  <a:lnTo>
                    <a:pt x="37365" y="44252"/>
                  </a:lnTo>
                  <a:lnTo>
                    <a:pt x="36817" y="43399"/>
                  </a:lnTo>
                  <a:lnTo>
                    <a:pt x="36512" y="42972"/>
                  </a:lnTo>
                  <a:lnTo>
                    <a:pt x="36207" y="42606"/>
                  </a:lnTo>
                  <a:lnTo>
                    <a:pt x="36024" y="42545"/>
                  </a:lnTo>
                  <a:lnTo>
                    <a:pt x="35902" y="42484"/>
                  </a:lnTo>
                  <a:lnTo>
                    <a:pt x="35781" y="42606"/>
                  </a:lnTo>
                  <a:lnTo>
                    <a:pt x="35720" y="42789"/>
                  </a:lnTo>
                  <a:lnTo>
                    <a:pt x="35781" y="43094"/>
                  </a:lnTo>
                  <a:lnTo>
                    <a:pt x="35841" y="43399"/>
                  </a:lnTo>
                  <a:lnTo>
                    <a:pt x="36268" y="44496"/>
                  </a:lnTo>
                  <a:lnTo>
                    <a:pt x="36390" y="44861"/>
                  </a:lnTo>
                  <a:lnTo>
                    <a:pt x="36512" y="45288"/>
                  </a:lnTo>
                  <a:lnTo>
                    <a:pt x="36512" y="45471"/>
                  </a:lnTo>
                  <a:lnTo>
                    <a:pt x="36451" y="45593"/>
                  </a:lnTo>
                  <a:lnTo>
                    <a:pt x="36390" y="45654"/>
                  </a:lnTo>
                  <a:lnTo>
                    <a:pt x="36329" y="45715"/>
                  </a:lnTo>
                  <a:lnTo>
                    <a:pt x="36268" y="45654"/>
                  </a:lnTo>
                  <a:lnTo>
                    <a:pt x="36207" y="45593"/>
                  </a:lnTo>
                  <a:lnTo>
                    <a:pt x="36085" y="45410"/>
                  </a:lnTo>
                  <a:lnTo>
                    <a:pt x="35963" y="45166"/>
                  </a:lnTo>
                  <a:lnTo>
                    <a:pt x="35781" y="44739"/>
                  </a:lnTo>
                  <a:lnTo>
                    <a:pt x="35354" y="43642"/>
                  </a:lnTo>
                  <a:lnTo>
                    <a:pt x="35232" y="43216"/>
                  </a:lnTo>
                  <a:lnTo>
                    <a:pt x="35110" y="42972"/>
                  </a:lnTo>
                  <a:lnTo>
                    <a:pt x="35049" y="42911"/>
                  </a:lnTo>
                  <a:lnTo>
                    <a:pt x="34866" y="42911"/>
                  </a:lnTo>
                  <a:lnTo>
                    <a:pt x="34805" y="42972"/>
                  </a:lnTo>
                  <a:lnTo>
                    <a:pt x="34744" y="43216"/>
                  </a:lnTo>
                  <a:lnTo>
                    <a:pt x="34744" y="43642"/>
                  </a:lnTo>
                  <a:lnTo>
                    <a:pt x="34805" y="44739"/>
                  </a:lnTo>
                  <a:lnTo>
                    <a:pt x="34866" y="45166"/>
                  </a:lnTo>
                  <a:lnTo>
                    <a:pt x="34805" y="45410"/>
                  </a:lnTo>
                  <a:lnTo>
                    <a:pt x="34744" y="45593"/>
                  </a:lnTo>
                  <a:lnTo>
                    <a:pt x="34622" y="45654"/>
                  </a:lnTo>
                  <a:lnTo>
                    <a:pt x="34561" y="45593"/>
                  </a:lnTo>
                  <a:lnTo>
                    <a:pt x="34440" y="45349"/>
                  </a:lnTo>
                  <a:lnTo>
                    <a:pt x="34379" y="44800"/>
                  </a:lnTo>
                  <a:lnTo>
                    <a:pt x="34318" y="44130"/>
                  </a:lnTo>
                  <a:lnTo>
                    <a:pt x="34318" y="43825"/>
                  </a:lnTo>
                  <a:lnTo>
                    <a:pt x="34196" y="43338"/>
                  </a:lnTo>
                  <a:lnTo>
                    <a:pt x="34135" y="43094"/>
                  </a:lnTo>
                  <a:lnTo>
                    <a:pt x="34074" y="42911"/>
                  </a:lnTo>
                  <a:lnTo>
                    <a:pt x="33891" y="42850"/>
                  </a:lnTo>
                  <a:lnTo>
                    <a:pt x="33769" y="42911"/>
                  </a:lnTo>
                  <a:lnTo>
                    <a:pt x="33647" y="42972"/>
                  </a:lnTo>
                  <a:lnTo>
                    <a:pt x="33647" y="43094"/>
                  </a:lnTo>
                  <a:lnTo>
                    <a:pt x="33586" y="43338"/>
                  </a:lnTo>
                  <a:lnTo>
                    <a:pt x="33647" y="43825"/>
                  </a:lnTo>
                  <a:lnTo>
                    <a:pt x="33647" y="44252"/>
                  </a:lnTo>
                  <a:lnTo>
                    <a:pt x="33647" y="44618"/>
                  </a:lnTo>
                  <a:lnTo>
                    <a:pt x="33647" y="44800"/>
                  </a:lnTo>
                  <a:lnTo>
                    <a:pt x="33586" y="44983"/>
                  </a:lnTo>
                  <a:lnTo>
                    <a:pt x="33525" y="45044"/>
                  </a:lnTo>
                  <a:lnTo>
                    <a:pt x="33464" y="44983"/>
                  </a:lnTo>
                  <a:lnTo>
                    <a:pt x="33403" y="44922"/>
                  </a:lnTo>
                  <a:lnTo>
                    <a:pt x="33281" y="44679"/>
                  </a:lnTo>
                  <a:lnTo>
                    <a:pt x="33281" y="44435"/>
                  </a:lnTo>
                  <a:lnTo>
                    <a:pt x="33220" y="43886"/>
                  </a:lnTo>
                  <a:lnTo>
                    <a:pt x="33099" y="42667"/>
                  </a:lnTo>
                  <a:lnTo>
                    <a:pt x="33099" y="42423"/>
                  </a:lnTo>
                  <a:lnTo>
                    <a:pt x="33038" y="42240"/>
                  </a:lnTo>
                  <a:lnTo>
                    <a:pt x="32794" y="41509"/>
                  </a:lnTo>
                  <a:lnTo>
                    <a:pt x="32550" y="40717"/>
                  </a:lnTo>
                  <a:lnTo>
                    <a:pt x="32489" y="40412"/>
                  </a:lnTo>
                  <a:lnTo>
                    <a:pt x="32489" y="40046"/>
                  </a:lnTo>
                  <a:lnTo>
                    <a:pt x="32489" y="39863"/>
                  </a:lnTo>
                  <a:lnTo>
                    <a:pt x="32550" y="39741"/>
                  </a:lnTo>
                  <a:lnTo>
                    <a:pt x="32672" y="39619"/>
                  </a:lnTo>
                  <a:lnTo>
                    <a:pt x="32794" y="39498"/>
                  </a:lnTo>
                  <a:lnTo>
                    <a:pt x="32916" y="39437"/>
                  </a:lnTo>
                  <a:lnTo>
                    <a:pt x="32916" y="39376"/>
                  </a:lnTo>
                  <a:lnTo>
                    <a:pt x="32916" y="39315"/>
                  </a:lnTo>
                  <a:lnTo>
                    <a:pt x="32794" y="39254"/>
                  </a:lnTo>
                  <a:lnTo>
                    <a:pt x="32672" y="39254"/>
                  </a:lnTo>
                  <a:lnTo>
                    <a:pt x="32489" y="39376"/>
                  </a:lnTo>
                  <a:lnTo>
                    <a:pt x="32123" y="38400"/>
                  </a:lnTo>
                  <a:lnTo>
                    <a:pt x="31697" y="37364"/>
                  </a:lnTo>
                  <a:lnTo>
                    <a:pt x="30721" y="35414"/>
                  </a:lnTo>
                  <a:lnTo>
                    <a:pt x="29807" y="33463"/>
                  </a:lnTo>
                  <a:lnTo>
                    <a:pt x="29380" y="32488"/>
                  </a:lnTo>
                  <a:lnTo>
                    <a:pt x="29015" y="31452"/>
                  </a:lnTo>
                  <a:lnTo>
                    <a:pt x="28710" y="30355"/>
                  </a:lnTo>
                  <a:lnTo>
                    <a:pt x="28466" y="29257"/>
                  </a:lnTo>
                  <a:lnTo>
                    <a:pt x="28161" y="28160"/>
                  </a:lnTo>
                  <a:lnTo>
                    <a:pt x="27796" y="27063"/>
                  </a:lnTo>
                  <a:lnTo>
                    <a:pt x="27064" y="25356"/>
                  </a:lnTo>
                  <a:lnTo>
                    <a:pt x="27064" y="25174"/>
                  </a:lnTo>
                  <a:lnTo>
                    <a:pt x="27064" y="24991"/>
                  </a:lnTo>
                  <a:lnTo>
                    <a:pt x="27125" y="24747"/>
                  </a:lnTo>
                  <a:lnTo>
                    <a:pt x="27247" y="24625"/>
                  </a:lnTo>
                  <a:lnTo>
                    <a:pt x="27369" y="24503"/>
                  </a:lnTo>
                  <a:lnTo>
                    <a:pt x="27552" y="24259"/>
                  </a:lnTo>
                  <a:lnTo>
                    <a:pt x="27674" y="23955"/>
                  </a:lnTo>
                  <a:lnTo>
                    <a:pt x="27796" y="23345"/>
                  </a:lnTo>
                  <a:lnTo>
                    <a:pt x="27857" y="22735"/>
                  </a:lnTo>
                  <a:lnTo>
                    <a:pt x="27857" y="22126"/>
                  </a:lnTo>
                  <a:lnTo>
                    <a:pt x="27735" y="21455"/>
                  </a:lnTo>
                  <a:lnTo>
                    <a:pt x="27613" y="20846"/>
                  </a:lnTo>
                  <a:lnTo>
                    <a:pt x="27491" y="20541"/>
                  </a:lnTo>
                  <a:lnTo>
                    <a:pt x="27430" y="20236"/>
                  </a:lnTo>
                  <a:lnTo>
                    <a:pt x="27491" y="19566"/>
                  </a:lnTo>
                  <a:lnTo>
                    <a:pt x="27369" y="20175"/>
                  </a:lnTo>
                  <a:lnTo>
                    <a:pt x="27369" y="20358"/>
                  </a:lnTo>
                  <a:lnTo>
                    <a:pt x="27430" y="20602"/>
                  </a:lnTo>
                  <a:lnTo>
                    <a:pt x="27491" y="21212"/>
                  </a:lnTo>
                  <a:lnTo>
                    <a:pt x="27552" y="21821"/>
                  </a:lnTo>
                  <a:lnTo>
                    <a:pt x="27613" y="22370"/>
                  </a:lnTo>
                  <a:lnTo>
                    <a:pt x="27552" y="22979"/>
                  </a:lnTo>
                  <a:lnTo>
                    <a:pt x="27430" y="23589"/>
                  </a:lnTo>
                  <a:lnTo>
                    <a:pt x="27369" y="23833"/>
                  </a:lnTo>
                  <a:lnTo>
                    <a:pt x="27186" y="24076"/>
                  </a:lnTo>
                  <a:lnTo>
                    <a:pt x="27064" y="24320"/>
                  </a:lnTo>
                  <a:lnTo>
                    <a:pt x="26820" y="24503"/>
                  </a:lnTo>
                  <a:lnTo>
                    <a:pt x="26637" y="24686"/>
                  </a:lnTo>
                  <a:lnTo>
                    <a:pt x="26394" y="24808"/>
                  </a:lnTo>
                  <a:lnTo>
                    <a:pt x="25845" y="24991"/>
                  </a:lnTo>
                  <a:lnTo>
                    <a:pt x="25297" y="25052"/>
                  </a:lnTo>
                  <a:lnTo>
                    <a:pt x="24016" y="25235"/>
                  </a:lnTo>
                  <a:lnTo>
                    <a:pt x="23468" y="25295"/>
                  </a:lnTo>
                  <a:lnTo>
                    <a:pt x="22797" y="25295"/>
                  </a:lnTo>
                  <a:lnTo>
                    <a:pt x="22676" y="25235"/>
                  </a:lnTo>
                  <a:lnTo>
                    <a:pt x="22493" y="25174"/>
                  </a:lnTo>
                  <a:lnTo>
                    <a:pt x="22249" y="24991"/>
                  </a:lnTo>
                  <a:lnTo>
                    <a:pt x="21639" y="24625"/>
                  </a:lnTo>
                  <a:lnTo>
                    <a:pt x="20359" y="23894"/>
                  </a:lnTo>
                  <a:lnTo>
                    <a:pt x="21883" y="24991"/>
                  </a:lnTo>
                  <a:lnTo>
                    <a:pt x="22249" y="25295"/>
                  </a:lnTo>
                  <a:lnTo>
                    <a:pt x="22432" y="25417"/>
                  </a:lnTo>
                  <a:lnTo>
                    <a:pt x="22676" y="25539"/>
                  </a:lnTo>
                  <a:lnTo>
                    <a:pt x="22797" y="25600"/>
                  </a:lnTo>
                  <a:lnTo>
                    <a:pt x="23346" y="25600"/>
                  </a:lnTo>
                  <a:lnTo>
                    <a:pt x="24260" y="25539"/>
                  </a:lnTo>
                  <a:lnTo>
                    <a:pt x="25175" y="25417"/>
                  </a:lnTo>
                  <a:lnTo>
                    <a:pt x="26028" y="25295"/>
                  </a:lnTo>
                  <a:lnTo>
                    <a:pt x="26455" y="25174"/>
                  </a:lnTo>
                  <a:lnTo>
                    <a:pt x="26820" y="24991"/>
                  </a:lnTo>
                  <a:lnTo>
                    <a:pt x="26698" y="25539"/>
                  </a:lnTo>
                  <a:lnTo>
                    <a:pt x="25845" y="28099"/>
                  </a:lnTo>
                  <a:lnTo>
                    <a:pt x="25784" y="28282"/>
                  </a:lnTo>
                  <a:lnTo>
                    <a:pt x="25723" y="28709"/>
                  </a:lnTo>
                  <a:lnTo>
                    <a:pt x="25784" y="30416"/>
                  </a:lnTo>
                  <a:lnTo>
                    <a:pt x="25784" y="32610"/>
                  </a:lnTo>
                  <a:lnTo>
                    <a:pt x="25784" y="32976"/>
                  </a:lnTo>
                  <a:lnTo>
                    <a:pt x="25723" y="33280"/>
                  </a:lnTo>
                  <a:lnTo>
                    <a:pt x="25723" y="33585"/>
                  </a:lnTo>
                  <a:lnTo>
                    <a:pt x="25723" y="33890"/>
                  </a:lnTo>
                  <a:lnTo>
                    <a:pt x="25845" y="34195"/>
                  </a:lnTo>
                  <a:lnTo>
                    <a:pt x="26028" y="35109"/>
                  </a:lnTo>
                  <a:lnTo>
                    <a:pt x="26333" y="36877"/>
                  </a:lnTo>
                  <a:lnTo>
                    <a:pt x="26455" y="37730"/>
                  </a:lnTo>
                  <a:lnTo>
                    <a:pt x="26516" y="38644"/>
                  </a:lnTo>
                  <a:lnTo>
                    <a:pt x="26516" y="40412"/>
                  </a:lnTo>
                  <a:lnTo>
                    <a:pt x="26455" y="42240"/>
                  </a:lnTo>
                  <a:lnTo>
                    <a:pt x="26394" y="44008"/>
                  </a:lnTo>
                  <a:lnTo>
                    <a:pt x="26272" y="45776"/>
                  </a:lnTo>
                  <a:lnTo>
                    <a:pt x="26028" y="47543"/>
                  </a:lnTo>
                  <a:lnTo>
                    <a:pt x="25784" y="49311"/>
                  </a:lnTo>
                  <a:lnTo>
                    <a:pt x="25479" y="51079"/>
                  </a:lnTo>
                  <a:lnTo>
                    <a:pt x="25053" y="52846"/>
                  </a:lnTo>
                  <a:lnTo>
                    <a:pt x="24565" y="54553"/>
                  </a:lnTo>
                  <a:lnTo>
                    <a:pt x="24382" y="55406"/>
                  </a:lnTo>
                  <a:lnTo>
                    <a:pt x="24260" y="56260"/>
                  </a:lnTo>
                  <a:lnTo>
                    <a:pt x="24260" y="57235"/>
                  </a:lnTo>
                  <a:lnTo>
                    <a:pt x="24321" y="58210"/>
                  </a:lnTo>
                  <a:lnTo>
                    <a:pt x="24504" y="59063"/>
                  </a:lnTo>
                  <a:lnTo>
                    <a:pt x="24687" y="59917"/>
                  </a:lnTo>
                  <a:lnTo>
                    <a:pt x="24931" y="60770"/>
                  </a:lnTo>
                  <a:lnTo>
                    <a:pt x="25053" y="61684"/>
                  </a:lnTo>
                  <a:lnTo>
                    <a:pt x="25114" y="62538"/>
                  </a:lnTo>
                  <a:lnTo>
                    <a:pt x="25114" y="63391"/>
                  </a:lnTo>
                  <a:lnTo>
                    <a:pt x="24992" y="64244"/>
                  </a:lnTo>
                  <a:lnTo>
                    <a:pt x="24870" y="65098"/>
                  </a:lnTo>
                  <a:lnTo>
                    <a:pt x="24565" y="66317"/>
                  </a:lnTo>
                  <a:lnTo>
                    <a:pt x="24260" y="67475"/>
                  </a:lnTo>
                  <a:lnTo>
                    <a:pt x="23529" y="69791"/>
                  </a:lnTo>
                  <a:lnTo>
                    <a:pt x="22493" y="73326"/>
                  </a:lnTo>
                  <a:lnTo>
                    <a:pt x="22127" y="74789"/>
                  </a:lnTo>
                  <a:lnTo>
                    <a:pt x="22066" y="75216"/>
                  </a:lnTo>
                  <a:lnTo>
                    <a:pt x="22005" y="75460"/>
                  </a:lnTo>
                  <a:lnTo>
                    <a:pt x="22066" y="75704"/>
                  </a:lnTo>
                  <a:lnTo>
                    <a:pt x="22127" y="75947"/>
                  </a:lnTo>
                  <a:lnTo>
                    <a:pt x="22249" y="76252"/>
                  </a:lnTo>
                  <a:lnTo>
                    <a:pt x="22493" y="76740"/>
                  </a:lnTo>
                  <a:lnTo>
                    <a:pt x="22858" y="77410"/>
                  </a:lnTo>
                  <a:lnTo>
                    <a:pt x="23346" y="78081"/>
                  </a:lnTo>
                  <a:lnTo>
                    <a:pt x="23590" y="78386"/>
                  </a:lnTo>
                  <a:lnTo>
                    <a:pt x="23834" y="78568"/>
                  </a:lnTo>
                  <a:lnTo>
                    <a:pt x="24260" y="78873"/>
                  </a:lnTo>
                  <a:lnTo>
                    <a:pt x="24321" y="78995"/>
                  </a:lnTo>
                  <a:lnTo>
                    <a:pt x="24321" y="79056"/>
                  </a:lnTo>
                  <a:lnTo>
                    <a:pt x="24260" y="79117"/>
                  </a:lnTo>
                  <a:lnTo>
                    <a:pt x="24199" y="79178"/>
                  </a:lnTo>
                  <a:lnTo>
                    <a:pt x="23956" y="79239"/>
                  </a:lnTo>
                  <a:lnTo>
                    <a:pt x="23773" y="79300"/>
                  </a:lnTo>
                  <a:lnTo>
                    <a:pt x="22919" y="79483"/>
                  </a:lnTo>
                  <a:lnTo>
                    <a:pt x="22493" y="79544"/>
                  </a:lnTo>
                  <a:lnTo>
                    <a:pt x="22066" y="79605"/>
                  </a:lnTo>
                  <a:lnTo>
                    <a:pt x="21700" y="79544"/>
                  </a:lnTo>
                  <a:lnTo>
                    <a:pt x="21578" y="79422"/>
                  </a:lnTo>
                  <a:lnTo>
                    <a:pt x="21578" y="79300"/>
                  </a:lnTo>
                  <a:lnTo>
                    <a:pt x="21517" y="78995"/>
                  </a:lnTo>
                  <a:lnTo>
                    <a:pt x="21456" y="78873"/>
                  </a:lnTo>
                  <a:lnTo>
                    <a:pt x="21335" y="78751"/>
                  </a:lnTo>
                  <a:lnTo>
                    <a:pt x="21213" y="78751"/>
                  </a:lnTo>
                  <a:lnTo>
                    <a:pt x="21213" y="78873"/>
                  </a:lnTo>
                  <a:lnTo>
                    <a:pt x="21274" y="79117"/>
                  </a:lnTo>
                  <a:lnTo>
                    <a:pt x="21335" y="79422"/>
                  </a:lnTo>
                  <a:lnTo>
                    <a:pt x="21335" y="79605"/>
                  </a:lnTo>
                  <a:lnTo>
                    <a:pt x="21335" y="79727"/>
                  </a:lnTo>
                  <a:lnTo>
                    <a:pt x="21213" y="79848"/>
                  </a:lnTo>
                  <a:lnTo>
                    <a:pt x="21030" y="79909"/>
                  </a:lnTo>
                  <a:lnTo>
                    <a:pt x="20725" y="79970"/>
                  </a:lnTo>
                  <a:lnTo>
                    <a:pt x="20359" y="79970"/>
                  </a:lnTo>
                  <a:lnTo>
                    <a:pt x="20176" y="79909"/>
                  </a:lnTo>
                  <a:lnTo>
                    <a:pt x="19994" y="79848"/>
                  </a:lnTo>
                  <a:lnTo>
                    <a:pt x="19872" y="79666"/>
                  </a:lnTo>
                  <a:lnTo>
                    <a:pt x="19750" y="79422"/>
                  </a:lnTo>
                  <a:lnTo>
                    <a:pt x="19628" y="78995"/>
                  </a:lnTo>
                  <a:lnTo>
                    <a:pt x="19628" y="78507"/>
                  </a:lnTo>
                  <a:lnTo>
                    <a:pt x="19628" y="78020"/>
                  </a:lnTo>
                  <a:lnTo>
                    <a:pt x="19628" y="75582"/>
                  </a:lnTo>
                  <a:lnTo>
                    <a:pt x="19750" y="74119"/>
                  </a:lnTo>
                  <a:lnTo>
                    <a:pt x="19872" y="72656"/>
                  </a:lnTo>
                  <a:lnTo>
                    <a:pt x="19994" y="71193"/>
                  </a:lnTo>
                  <a:lnTo>
                    <a:pt x="20115" y="69669"/>
                  </a:lnTo>
                  <a:lnTo>
                    <a:pt x="20115" y="68816"/>
                  </a:lnTo>
                  <a:lnTo>
                    <a:pt x="20055" y="67963"/>
                  </a:lnTo>
                  <a:lnTo>
                    <a:pt x="19994" y="66195"/>
                  </a:lnTo>
                  <a:lnTo>
                    <a:pt x="19933" y="64915"/>
                  </a:lnTo>
                  <a:lnTo>
                    <a:pt x="19994" y="63696"/>
                  </a:lnTo>
                  <a:lnTo>
                    <a:pt x="20055" y="62172"/>
                  </a:lnTo>
                  <a:lnTo>
                    <a:pt x="20176" y="60587"/>
                  </a:lnTo>
                  <a:lnTo>
                    <a:pt x="20237" y="59734"/>
                  </a:lnTo>
                  <a:lnTo>
                    <a:pt x="20298" y="58820"/>
                  </a:lnTo>
                  <a:lnTo>
                    <a:pt x="20298" y="58515"/>
                  </a:lnTo>
                  <a:lnTo>
                    <a:pt x="20237" y="58271"/>
                  </a:lnTo>
                  <a:lnTo>
                    <a:pt x="20115" y="57905"/>
                  </a:lnTo>
                  <a:lnTo>
                    <a:pt x="19994" y="57540"/>
                  </a:lnTo>
                  <a:lnTo>
                    <a:pt x="19872" y="57113"/>
                  </a:lnTo>
                  <a:lnTo>
                    <a:pt x="19872" y="56625"/>
                  </a:lnTo>
                  <a:lnTo>
                    <a:pt x="19994" y="55772"/>
                  </a:lnTo>
                  <a:lnTo>
                    <a:pt x="19994" y="55345"/>
                  </a:lnTo>
                  <a:lnTo>
                    <a:pt x="19994" y="54919"/>
                  </a:lnTo>
                  <a:lnTo>
                    <a:pt x="19933" y="54065"/>
                  </a:lnTo>
                  <a:lnTo>
                    <a:pt x="19750" y="52359"/>
                  </a:lnTo>
                  <a:lnTo>
                    <a:pt x="19689" y="50652"/>
                  </a:lnTo>
                  <a:lnTo>
                    <a:pt x="19689" y="48275"/>
                  </a:lnTo>
                  <a:lnTo>
                    <a:pt x="19689" y="45898"/>
                  </a:lnTo>
                  <a:lnTo>
                    <a:pt x="19628" y="44130"/>
                  </a:lnTo>
                  <a:lnTo>
                    <a:pt x="19628" y="43338"/>
                  </a:lnTo>
                  <a:lnTo>
                    <a:pt x="19628" y="43155"/>
                  </a:lnTo>
                  <a:lnTo>
                    <a:pt x="19628" y="42911"/>
                  </a:lnTo>
                  <a:lnTo>
                    <a:pt x="19872" y="42911"/>
                  </a:lnTo>
                  <a:lnTo>
                    <a:pt x="20237" y="42789"/>
                  </a:lnTo>
                  <a:lnTo>
                    <a:pt x="20542" y="42667"/>
                  </a:lnTo>
                  <a:lnTo>
                    <a:pt x="20786" y="42423"/>
                  </a:lnTo>
                  <a:lnTo>
                    <a:pt x="20969" y="42119"/>
                  </a:lnTo>
                  <a:lnTo>
                    <a:pt x="21030" y="41814"/>
                  </a:lnTo>
                  <a:lnTo>
                    <a:pt x="21030" y="41509"/>
                  </a:lnTo>
                  <a:lnTo>
                    <a:pt x="20847" y="41936"/>
                  </a:lnTo>
                  <a:lnTo>
                    <a:pt x="20725" y="42119"/>
                  </a:lnTo>
                  <a:lnTo>
                    <a:pt x="20542" y="42301"/>
                  </a:lnTo>
                  <a:lnTo>
                    <a:pt x="20359" y="42423"/>
                  </a:lnTo>
                  <a:lnTo>
                    <a:pt x="20115" y="42484"/>
                  </a:lnTo>
                  <a:lnTo>
                    <a:pt x="19567" y="42545"/>
                  </a:lnTo>
                  <a:lnTo>
                    <a:pt x="19018" y="42484"/>
                  </a:lnTo>
                  <a:lnTo>
                    <a:pt x="18774" y="42423"/>
                  </a:lnTo>
                  <a:lnTo>
                    <a:pt x="18592" y="42301"/>
                  </a:lnTo>
                  <a:lnTo>
                    <a:pt x="18409" y="42119"/>
                  </a:lnTo>
                  <a:lnTo>
                    <a:pt x="18287" y="41936"/>
                  </a:lnTo>
                  <a:lnTo>
                    <a:pt x="18104" y="41509"/>
                  </a:lnTo>
                  <a:lnTo>
                    <a:pt x="18104" y="41753"/>
                  </a:lnTo>
                  <a:lnTo>
                    <a:pt x="18104" y="41997"/>
                  </a:lnTo>
                  <a:lnTo>
                    <a:pt x="18226" y="42240"/>
                  </a:lnTo>
                  <a:lnTo>
                    <a:pt x="18348" y="42484"/>
                  </a:lnTo>
                  <a:lnTo>
                    <a:pt x="18592" y="42667"/>
                  </a:lnTo>
                  <a:lnTo>
                    <a:pt x="18896" y="42789"/>
                  </a:lnTo>
                  <a:lnTo>
                    <a:pt x="19201" y="42850"/>
                  </a:lnTo>
                  <a:lnTo>
                    <a:pt x="19323" y="42911"/>
                  </a:lnTo>
                  <a:lnTo>
                    <a:pt x="19445" y="42911"/>
                  </a:lnTo>
                  <a:lnTo>
                    <a:pt x="19445" y="43033"/>
                  </a:lnTo>
                  <a:lnTo>
                    <a:pt x="19445" y="43094"/>
                  </a:lnTo>
                  <a:lnTo>
                    <a:pt x="19384" y="43642"/>
                  </a:lnTo>
                  <a:lnTo>
                    <a:pt x="19384" y="46324"/>
                  </a:lnTo>
                  <a:lnTo>
                    <a:pt x="19384" y="48458"/>
                  </a:lnTo>
                  <a:lnTo>
                    <a:pt x="19384" y="50652"/>
                  </a:lnTo>
                  <a:lnTo>
                    <a:pt x="19323" y="51993"/>
                  </a:lnTo>
                  <a:lnTo>
                    <a:pt x="19201" y="53395"/>
                  </a:lnTo>
                  <a:lnTo>
                    <a:pt x="19079" y="54858"/>
                  </a:lnTo>
                  <a:lnTo>
                    <a:pt x="19079" y="55528"/>
                  </a:lnTo>
                  <a:lnTo>
                    <a:pt x="19079" y="56260"/>
                  </a:lnTo>
                  <a:lnTo>
                    <a:pt x="19140" y="56930"/>
                  </a:lnTo>
                  <a:lnTo>
                    <a:pt x="19018" y="57662"/>
                  </a:lnTo>
                  <a:lnTo>
                    <a:pt x="18835" y="58149"/>
                  </a:lnTo>
                  <a:lnTo>
                    <a:pt x="18774" y="58393"/>
                  </a:lnTo>
                  <a:lnTo>
                    <a:pt x="18714" y="58637"/>
                  </a:lnTo>
                  <a:lnTo>
                    <a:pt x="18714" y="59368"/>
                  </a:lnTo>
                  <a:lnTo>
                    <a:pt x="18835" y="60100"/>
                  </a:lnTo>
                  <a:lnTo>
                    <a:pt x="18896" y="60831"/>
                  </a:lnTo>
                  <a:lnTo>
                    <a:pt x="18957" y="61563"/>
                  </a:lnTo>
                  <a:lnTo>
                    <a:pt x="19018" y="63818"/>
                  </a:lnTo>
                  <a:lnTo>
                    <a:pt x="19079" y="64854"/>
                  </a:lnTo>
                  <a:lnTo>
                    <a:pt x="19079" y="65829"/>
                  </a:lnTo>
                  <a:lnTo>
                    <a:pt x="19018" y="67292"/>
                  </a:lnTo>
                  <a:lnTo>
                    <a:pt x="18896" y="68755"/>
                  </a:lnTo>
                  <a:lnTo>
                    <a:pt x="18957" y="70218"/>
                  </a:lnTo>
                  <a:lnTo>
                    <a:pt x="19079" y="71681"/>
                  </a:lnTo>
                  <a:lnTo>
                    <a:pt x="19262" y="73144"/>
                  </a:lnTo>
                  <a:lnTo>
                    <a:pt x="19384" y="74606"/>
                  </a:lnTo>
                  <a:lnTo>
                    <a:pt x="19384" y="75886"/>
                  </a:lnTo>
                  <a:lnTo>
                    <a:pt x="19384" y="77959"/>
                  </a:lnTo>
                  <a:lnTo>
                    <a:pt x="19384" y="78873"/>
                  </a:lnTo>
                  <a:lnTo>
                    <a:pt x="19384" y="79178"/>
                  </a:lnTo>
                  <a:lnTo>
                    <a:pt x="19323" y="79422"/>
                  </a:lnTo>
                  <a:lnTo>
                    <a:pt x="19140" y="79727"/>
                  </a:lnTo>
                  <a:lnTo>
                    <a:pt x="18957" y="79909"/>
                  </a:lnTo>
                  <a:lnTo>
                    <a:pt x="18653" y="79970"/>
                  </a:lnTo>
                  <a:lnTo>
                    <a:pt x="18348" y="79970"/>
                  </a:lnTo>
                  <a:lnTo>
                    <a:pt x="18043" y="79909"/>
                  </a:lnTo>
                  <a:lnTo>
                    <a:pt x="17799" y="79787"/>
                  </a:lnTo>
                  <a:lnTo>
                    <a:pt x="17738" y="79666"/>
                  </a:lnTo>
                  <a:lnTo>
                    <a:pt x="17677" y="79605"/>
                  </a:lnTo>
                  <a:lnTo>
                    <a:pt x="17738" y="79361"/>
                  </a:lnTo>
                  <a:lnTo>
                    <a:pt x="17799" y="79056"/>
                  </a:lnTo>
                  <a:lnTo>
                    <a:pt x="17860" y="78934"/>
                  </a:lnTo>
                  <a:lnTo>
                    <a:pt x="17921" y="78873"/>
                  </a:lnTo>
                  <a:lnTo>
                    <a:pt x="17860" y="78812"/>
                  </a:lnTo>
                  <a:lnTo>
                    <a:pt x="17799" y="78751"/>
                  </a:lnTo>
                  <a:lnTo>
                    <a:pt x="17677" y="78751"/>
                  </a:lnTo>
                  <a:lnTo>
                    <a:pt x="17616" y="78812"/>
                  </a:lnTo>
                  <a:lnTo>
                    <a:pt x="17555" y="78995"/>
                  </a:lnTo>
                  <a:lnTo>
                    <a:pt x="17555" y="79178"/>
                  </a:lnTo>
                  <a:lnTo>
                    <a:pt x="17494" y="79300"/>
                  </a:lnTo>
                  <a:lnTo>
                    <a:pt x="17434" y="79483"/>
                  </a:lnTo>
                  <a:lnTo>
                    <a:pt x="17312" y="79544"/>
                  </a:lnTo>
                  <a:lnTo>
                    <a:pt x="17129" y="79605"/>
                  </a:lnTo>
                  <a:lnTo>
                    <a:pt x="16824" y="79605"/>
                  </a:lnTo>
                  <a:lnTo>
                    <a:pt x="16458" y="79544"/>
                  </a:lnTo>
                  <a:lnTo>
                    <a:pt x="16032" y="79483"/>
                  </a:lnTo>
                  <a:lnTo>
                    <a:pt x="15361" y="79361"/>
                  </a:lnTo>
                  <a:lnTo>
                    <a:pt x="14995" y="79239"/>
                  </a:lnTo>
                  <a:lnTo>
                    <a:pt x="14813" y="79178"/>
                  </a:lnTo>
                  <a:lnTo>
                    <a:pt x="14752" y="79117"/>
                  </a:lnTo>
                  <a:lnTo>
                    <a:pt x="14691" y="79056"/>
                  </a:lnTo>
                  <a:lnTo>
                    <a:pt x="14691" y="78934"/>
                  </a:lnTo>
                  <a:lnTo>
                    <a:pt x="14813" y="78873"/>
                  </a:lnTo>
                  <a:lnTo>
                    <a:pt x="14995" y="78751"/>
                  </a:lnTo>
                  <a:lnTo>
                    <a:pt x="15483" y="78386"/>
                  </a:lnTo>
                  <a:lnTo>
                    <a:pt x="15910" y="77898"/>
                  </a:lnTo>
                  <a:lnTo>
                    <a:pt x="16214" y="77349"/>
                  </a:lnTo>
                  <a:lnTo>
                    <a:pt x="16519" y="76801"/>
                  </a:lnTo>
                  <a:lnTo>
                    <a:pt x="16824" y="76252"/>
                  </a:lnTo>
                  <a:lnTo>
                    <a:pt x="17007" y="75765"/>
                  </a:lnTo>
                  <a:lnTo>
                    <a:pt x="17007" y="75399"/>
                  </a:lnTo>
                  <a:lnTo>
                    <a:pt x="16946" y="75033"/>
                  </a:lnTo>
                  <a:lnTo>
                    <a:pt x="16763" y="74058"/>
                  </a:lnTo>
                  <a:lnTo>
                    <a:pt x="16519" y="73144"/>
                  </a:lnTo>
                  <a:lnTo>
                    <a:pt x="15910" y="71315"/>
                  </a:lnTo>
                  <a:lnTo>
                    <a:pt x="15239" y="68938"/>
                  </a:lnTo>
                  <a:lnTo>
                    <a:pt x="14813" y="67536"/>
                  </a:lnTo>
                  <a:lnTo>
                    <a:pt x="14386" y="66073"/>
                  </a:lnTo>
                  <a:lnTo>
                    <a:pt x="14081" y="64610"/>
                  </a:lnTo>
                  <a:lnTo>
                    <a:pt x="13959" y="63879"/>
                  </a:lnTo>
                  <a:lnTo>
                    <a:pt x="13898" y="63147"/>
                  </a:lnTo>
                  <a:lnTo>
                    <a:pt x="13959" y="62355"/>
                  </a:lnTo>
                  <a:lnTo>
                    <a:pt x="14020" y="61623"/>
                  </a:lnTo>
                  <a:lnTo>
                    <a:pt x="14142" y="60831"/>
                  </a:lnTo>
                  <a:lnTo>
                    <a:pt x="14325" y="60100"/>
                  </a:lnTo>
                  <a:lnTo>
                    <a:pt x="14630" y="58698"/>
                  </a:lnTo>
                  <a:lnTo>
                    <a:pt x="14752" y="57966"/>
                  </a:lnTo>
                  <a:lnTo>
                    <a:pt x="14813" y="57235"/>
                  </a:lnTo>
                  <a:lnTo>
                    <a:pt x="14752" y="56686"/>
                  </a:lnTo>
                  <a:lnTo>
                    <a:pt x="14752" y="56077"/>
                  </a:lnTo>
                  <a:lnTo>
                    <a:pt x="14508" y="54919"/>
                  </a:lnTo>
                  <a:lnTo>
                    <a:pt x="14264" y="53761"/>
                  </a:lnTo>
                  <a:lnTo>
                    <a:pt x="13959" y="52602"/>
                  </a:lnTo>
                  <a:lnTo>
                    <a:pt x="13593" y="51079"/>
                  </a:lnTo>
                  <a:lnTo>
                    <a:pt x="13289" y="49555"/>
                  </a:lnTo>
                  <a:lnTo>
                    <a:pt x="13045" y="48031"/>
                  </a:lnTo>
                  <a:lnTo>
                    <a:pt x="12862" y="46446"/>
                  </a:lnTo>
                  <a:lnTo>
                    <a:pt x="12618" y="43399"/>
                  </a:lnTo>
                  <a:lnTo>
                    <a:pt x="12557" y="40290"/>
                  </a:lnTo>
                  <a:lnTo>
                    <a:pt x="12557" y="38766"/>
                  </a:lnTo>
                  <a:lnTo>
                    <a:pt x="12557" y="38035"/>
                  </a:lnTo>
                  <a:lnTo>
                    <a:pt x="12679" y="37242"/>
                  </a:lnTo>
                  <a:lnTo>
                    <a:pt x="12862" y="35658"/>
                  </a:lnTo>
                  <a:lnTo>
                    <a:pt x="13167" y="34134"/>
                  </a:lnTo>
                  <a:lnTo>
                    <a:pt x="13228" y="33890"/>
                  </a:lnTo>
                  <a:lnTo>
                    <a:pt x="13228" y="33585"/>
                  </a:lnTo>
                  <a:lnTo>
                    <a:pt x="13167" y="33280"/>
                  </a:lnTo>
                  <a:lnTo>
                    <a:pt x="13045" y="32976"/>
                  </a:lnTo>
                  <a:lnTo>
                    <a:pt x="13045" y="29379"/>
                  </a:lnTo>
                  <a:lnTo>
                    <a:pt x="13045" y="28587"/>
                  </a:lnTo>
                  <a:lnTo>
                    <a:pt x="12984" y="28343"/>
                  </a:lnTo>
                  <a:lnTo>
                    <a:pt x="12923" y="28038"/>
                  </a:lnTo>
                  <a:lnTo>
                    <a:pt x="12801" y="27673"/>
                  </a:lnTo>
                  <a:lnTo>
                    <a:pt x="12496" y="26576"/>
                  </a:lnTo>
                  <a:lnTo>
                    <a:pt x="12192" y="25600"/>
                  </a:lnTo>
                  <a:lnTo>
                    <a:pt x="12192" y="25235"/>
                  </a:lnTo>
                  <a:lnTo>
                    <a:pt x="12131" y="24930"/>
                  </a:lnTo>
                  <a:lnTo>
                    <a:pt x="12496" y="25113"/>
                  </a:lnTo>
                  <a:lnTo>
                    <a:pt x="12923" y="25235"/>
                  </a:lnTo>
                  <a:lnTo>
                    <a:pt x="13776" y="25417"/>
                  </a:lnTo>
                  <a:lnTo>
                    <a:pt x="14691" y="25539"/>
                  </a:lnTo>
                  <a:lnTo>
                    <a:pt x="15666" y="25600"/>
                  </a:lnTo>
                  <a:lnTo>
                    <a:pt x="16214" y="25600"/>
                  </a:lnTo>
                  <a:lnTo>
                    <a:pt x="16397" y="25539"/>
                  </a:lnTo>
                  <a:lnTo>
                    <a:pt x="16519" y="25478"/>
                  </a:lnTo>
                  <a:lnTo>
                    <a:pt x="16702" y="25356"/>
                  </a:lnTo>
                  <a:lnTo>
                    <a:pt x="17068" y="25052"/>
                  </a:lnTo>
                  <a:lnTo>
                    <a:pt x="18653" y="23894"/>
                  </a:lnTo>
                  <a:lnTo>
                    <a:pt x="18653" y="23894"/>
                  </a:lnTo>
                  <a:lnTo>
                    <a:pt x="16519" y="25113"/>
                  </a:lnTo>
                  <a:lnTo>
                    <a:pt x="16397" y="25235"/>
                  </a:lnTo>
                  <a:lnTo>
                    <a:pt x="16275" y="25295"/>
                  </a:lnTo>
                  <a:lnTo>
                    <a:pt x="15971" y="25295"/>
                  </a:lnTo>
                  <a:lnTo>
                    <a:pt x="15361" y="25235"/>
                  </a:lnTo>
                  <a:lnTo>
                    <a:pt x="14081" y="25113"/>
                  </a:lnTo>
                  <a:lnTo>
                    <a:pt x="13532" y="25052"/>
                  </a:lnTo>
                  <a:lnTo>
                    <a:pt x="12923" y="24930"/>
                  </a:lnTo>
                  <a:lnTo>
                    <a:pt x="12435" y="24686"/>
                  </a:lnTo>
                  <a:lnTo>
                    <a:pt x="12192" y="24503"/>
                  </a:lnTo>
                  <a:lnTo>
                    <a:pt x="11948" y="24320"/>
                  </a:lnTo>
                  <a:lnTo>
                    <a:pt x="11826" y="24076"/>
                  </a:lnTo>
                  <a:lnTo>
                    <a:pt x="11704" y="23833"/>
                  </a:lnTo>
                  <a:lnTo>
                    <a:pt x="11521" y="23284"/>
                  </a:lnTo>
                  <a:lnTo>
                    <a:pt x="11460" y="22735"/>
                  </a:lnTo>
                  <a:lnTo>
                    <a:pt x="11460" y="22126"/>
                  </a:lnTo>
                  <a:lnTo>
                    <a:pt x="11521" y="21455"/>
                  </a:lnTo>
                  <a:lnTo>
                    <a:pt x="11582" y="20785"/>
                  </a:lnTo>
                  <a:lnTo>
                    <a:pt x="11643" y="20541"/>
                  </a:lnTo>
                  <a:lnTo>
                    <a:pt x="11704" y="20297"/>
                  </a:lnTo>
                  <a:lnTo>
                    <a:pt x="11521" y="19566"/>
                  </a:lnTo>
                  <a:lnTo>
                    <a:pt x="11582" y="20114"/>
                  </a:lnTo>
                  <a:lnTo>
                    <a:pt x="11582" y="20419"/>
                  </a:lnTo>
                  <a:lnTo>
                    <a:pt x="11460" y="20724"/>
                  </a:lnTo>
                  <a:lnTo>
                    <a:pt x="11338" y="21212"/>
                  </a:lnTo>
                  <a:lnTo>
                    <a:pt x="11216" y="21760"/>
                  </a:lnTo>
                  <a:lnTo>
                    <a:pt x="11216" y="22309"/>
                  </a:lnTo>
                  <a:lnTo>
                    <a:pt x="11216" y="22918"/>
                  </a:lnTo>
                  <a:lnTo>
                    <a:pt x="11277" y="23467"/>
                  </a:lnTo>
                  <a:lnTo>
                    <a:pt x="11399" y="24015"/>
                  </a:lnTo>
                  <a:lnTo>
                    <a:pt x="11643" y="24442"/>
                  </a:lnTo>
                  <a:lnTo>
                    <a:pt x="11765" y="24564"/>
                  </a:lnTo>
                  <a:lnTo>
                    <a:pt x="11826" y="24747"/>
                  </a:lnTo>
                  <a:lnTo>
                    <a:pt x="11887" y="24991"/>
                  </a:lnTo>
                  <a:lnTo>
                    <a:pt x="11887" y="25235"/>
                  </a:lnTo>
                  <a:lnTo>
                    <a:pt x="11887" y="25478"/>
                  </a:lnTo>
                  <a:lnTo>
                    <a:pt x="11765" y="25722"/>
                  </a:lnTo>
                  <a:lnTo>
                    <a:pt x="11460" y="26515"/>
                  </a:lnTo>
                  <a:lnTo>
                    <a:pt x="11033" y="27612"/>
                  </a:lnTo>
                  <a:lnTo>
                    <a:pt x="10729" y="28648"/>
                  </a:lnTo>
                  <a:lnTo>
                    <a:pt x="10485" y="29745"/>
                  </a:lnTo>
                  <a:lnTo>
                    <a:pt x="10241" y="30842"/>
                  </a:lnTo>
                  <a:lnTo>
                    <a:pt x="9875" y="31939"/>
                  </a:lnTo>
                  <a:lnTo>
                    <a:pt x="9449" y="33037"/>
                  </a:lnTo>
                  <a:lnTo>
                    <a:pt x="8961" y="34134"/>
                  </a:lnTo>
                  <a:lnTo>
                    <a:pt x="8412" y="35170"/>
                  </a:lnTo>
                  <a:lnTo>
                    <a:pt x="7437" y="37242"/>
                  </a:lnTo>
                  <a:lnTo>
                    <a:pt x="6950" y="38278"/>
                  </a:lnTo>
                  <a:lnTo>
                    <a:pt x="6523" y="39376"/>
                  </a:lnTo>
                  <a:lnTo>
                    <a:pt x="6340" y="39254"/>
                  </a:lnTo>
                  <a:lnTo>
                    <a:pt x="6157" y="39254"/>
                  </a:lnTo>
                  <a:lnTo>
                    <a:pt x="6157" y="39315"/>
                  </a:lnTo>
                  <a:lnTo>
                    <a:pt x="6096" y="39376"/>
                  </a:lnTo>
                  <a:lnTo>
                    <a:pt x="6157" y="39437"/>
                  </a:lnTo>
                  <a:lnTo>
                    <a:pt x="6157" y="39498"/>
                  </a:lnTo>
                  <a:lnTo>
                    <a:pt x="6279" y="39498"/>
                  </a:lnTo>
                  <a:lnTo>
                    <a:pt x="6462" y="39619"/>
                  </a:lnTo>
                  <a:lnTo>
                    <a:pt x="6523" y="39802"/>
                  </a:lnTo>
                  <a:lnTo>
                    <a:pt x="6584" y="39985"/>
                  </a:lnTo>
                  <a:lnTo>
                    <a:pt x="6584" y="40229"/>
                  </a:lnTo>
                  <a:lnTo>
                    <a:pt x="6523" y="40717"/>
                  </a:lnTo>
                  <a:lnTo>
                    <a:pt x="6401" y="41204"/>
                  </a:lnTo>
                  <a:lnTo>
                    <a:pt x="6035" y="42119"/>
                  </a:lnTo>
                  <a:lnTo>
                    <a:pt x="5974" y="42301"/>
                  </a:lnTo>
                  <a:lnTo>
                    <a:pt x="5913" y="42545"/>
                  </a:lnTo>
                  <a:lnTo>
                    <a:pt x="5791" y="43886"/>
                  </a:lnTo>
                  <a:lnTo>
                    <a:pt x="5791" y="44496"/>
                  </a:lnTo>
                  <a:lnTo>
                    <a:pt x="5730" y="44800"/>
                  </a:lnTo>
                  <a:lnTo>
                    <a:pt x="5669" y="44922"/>
                  </a:lnTo>
                  <a:lnTo>
                    <a:pt x="5609" y="45044"/>
                  </a:lnTo>
                  <a:lnTo>
                    <a:pt x="5487" y="45044"/>
                  </a:lnTo>
                  <a:lnTo>
                    <a:pt x="5426" y="44983"/>
                  </a:lnTo>
                  <a:lnTo>
                    <a:pt x="5365" y="44800"/>
                  </a:lnTo>
                  <a:lnTo>
                    <a:pt x="5365" y="44374"/>
                  </a:lnTo>
                  <a:lnTo>
                    <a:pt x="5426" y="43764"/>
                  </a:lnTo>
                  <a:lnTo>
                    <a:pt x="5426" y="43459"/>
                  </a:lnTo>
                  <a:lnTo>
                    <a:pt x="5426" y="43216"/>
                  </a:lnTo>
                  <a:lnTo>
                    <a:pt x="5365" y="43033"/>
                  </a:lnTo>
                  <a:lnTo>
                    <a:pt x="5243" y="42911"/>
                  </a:lnTo>
                  <a:lnTo>
                    <a:pt x="5121" y="42850"/>
                  </a:lnTo>
                  <a:lnTo>
                    <a:pt x="4938" y="42972"/>
                  </a:lnTo>
                  <a:lnTo>
                    <a:pt x="4816" y="43216"/>
                  </a:lnTo>
                  <a:lnTo>
                    <a:pt x="4755" y="43459"/>
                  </a:lnTo>
                  <a:lnTo>
                    <a:pt x="4694" y="43947"/>
                  </a:lnTo>
                  <a:lnTo>
                    <a:pt x="4633" y="44800"/>
                  </a:lnTo>
                  <a:lnTo>
                    <a:pt x="4572" y="45349"/>
                  </a:lnTo>
                  <a:lnTo>
                    <a:pt x="4450" y="45593"/>
                  </a:lnTo>
                  <a:lnTo>
                    <a:pt x="4389" y="45654"/>
                  </a:lnTo>
                  <a:lnTo>
                    <a:pt x="4268" y="45532"/>
                  </a:lnTo>
                  <a:lnTo>
                    <a:pt x="4207" y="45349"/>
                  </a:lnTo>
                  <a:lnTo>
                    <a:pt x="4207" y="45105"/>
                  </a:lnTo>
                  <a:lnTo>
                    <a:pt x="4268" y="44374"/>
                  </a:lnTo>
                  <a:lnTo>
                    <a:pt x="4268" y="43825"/>
                  </a:lnTo>
                  <a:lnTo>
                    <a:pt x="4329" y="43277"/>
                  </a:lnTo>
                  <a:lnTo>
                    <a:pt x="4268" y="43094"/>
                  </a:lnTo>
                  <a:lnTo>
                    <a:pt x="4207" y="42972"/>
                  </a:lnTo>
                  <a:lnTo>
                    <a:pt x="4146" y="42911"/>
                  </a:lnTo>
                  <a:lnTo>
                    <a:pt x="4085" y="42911"/>
                  </a:lnTo>
                  <a:lnTo>
                    <a:pt x="3963" y="42972"/>
                  </a:lnTo>
                  <a:lnTo>
                    <a:pt x="3841" y="43155"/>
                  </a:lnTo>
                  <a:lnTo>
                    <a:pt x="3658" y="43642"/>
                  </a:lnTo>
                  <a:lnTo>
                    <a:pt x="3231" y="44861"/>
                  </a:lnTo>
                  <a:lnTo>
                    <a:pt x="2988" y="45349"/>
                  </a:lnTo>
                  <a:lnTo>
                    <a:pt x="2866" y="45593"/>
                  </a:lnTo>
                  <a:lnTo>
                    <a:pt x="2744" y="45654"/>
                  </a:lnTo>
                  <a:lnTo>
                    <a:pt x="2683" y="45715"/>
                  </a:lnTo>
                  <a:lnTo>
                    <a:pt x="2622" y="45654"/>
                  </a:lnTo>
                  <a:lnTo>
                    <a:pt x="2561" y="45593"/>
                  </a:lnTo>
                  <a:lnTo>
                    <a:pt x="2561" y="45410"/>
                  </a:lnTo>
                  <a:lnTo>
                    <a:pt x="2561" y="45105"/>
                  </a:lnTo>
                  <a:lnTo>
                    <a:pt x="2683" y="44739"/>
                  </a:lnTo>
                  <a:lnTo>
                    <a:pt x="2927" y="44069"/>
                  </a:lnTo>
                  <a:lnTo>
                    <a:pt x="3048" y="43703"/>
                  </a:lnTo>
                  <a:lnTo>
                    <a:pt x="3292" y="43094"/>
                  </a:lnTo>
                  <a:lnTo>
                    <a:pt x="3292" y="42728"/>
                  </a:lnTo>
                  <a:lnTo>
                    <a:pt x="3292" y="42606"/>
                  </a:lnTo>
                  <a:lnTo>
                    <a:pt x="3170" y="42484"/>
                  </a:lnTo>
                  <a:lnTo>
                    <a:pt x="3109" y="42484"/>
                  </a:lnTo>
                  <a:lnTo>
                    <a:pt x="2988" y="42545"/>
                  </a:lnTo>
                  <a:lnTo>
                    <a:pt x="2805" y="42728"/>
                  </a:lnTo>
                  <a:lnTo>
                    <a:pt x="2378" y="43216"/>
                  </a:lnTo>
                  <a:lnTo>
                    <a:pt x="2012" y="43703"/>
                  </a:lnTo>
                  <a:lnTo>
                    <a:pt x="1708" y="44191"/>
                  </a:lnTo>
                  <a:lnTo>
                    <a:pt x="1525" y="44435"/>
                  </a:lnTo>
                  <a:lnTo>
                    <a:pt x="1403" y="44496"/>
                  </a:lnTo>
                  <a:lnTo>
                    <a:pt x="1281" y="44557"/>
                  </a:lnTo>
                  <a:lnTo>
                    <a:pt x="1159" y="44557"/>
                  </a:lnTo>
                  <a:lnTo>
                    <a:pt x="1098" y="44496"/>
                  </a:lnTo>
                  <a:lnTo>
                    <a:pt x="1098" y="44374"/>
                  </a:lnTo>
                  <a:lnTo>
                    <a:pt x="1159" y="44252"/>
                  </a:lnTo>
                  <a:lnTo>
                    <a:pt x="1281" y="43947"/>
                  </a:lnTo>
                  <a:lnTo>
                    <a:pt x="1403" y="43825"/>
                  </a:lnTo>
                  <a:lnTo>
                    <a:pt x="1951" y="42789"/>
                  </a:lnTo>
                  <a:lnTo>
                    <a:pt x="2317" y="42119"/>
                  </a:lnTo>
                  <a:lnTo>
                    <a:pt x="2500" y="41753"/>
                  </a:lnTo>
                  <a:lnTo>
                    <a:pt x="2622" y="41387"/>
                  </a:lnTo>
                  <a:lnTo>
                    <a:pt x="2683" y="41204"/>
                  </a:lnTo>
                  <a:lnTo>
                    <a:pt x="2622" y="41082"/>
                  </a:lnTo>
                  <a:lnTo>
                    <a:pt x="2561" y="41021"/>
                  </a:lnTo>
                  <a:lnTo>
                    <a:pt x="2378" y="40960"/>
                  </a:lnTo>
                  <a:lnTo>
                    <a:pt x="2134" y="41082"/>
                  </a:lnTo>
                  <a:lnTo>
                    <a:pt x="1890" y="41326"/>
                  </a:lnTo>
                  <a:lnTo>
                    <a:pt x="1647" y="41570"/>
                  </a:lnTo>
                  <a:lnTo>
                    <a:pt x="1403" y="41753"/>
                  </a:lnTo>
                  <a:lnTo>
                    <a:pt x="976" y="41936"/>
                  </a:lnTo>
                  <a:lnTo>
                    <a:pt x="732" y="41997"/>
                  </a:lnTo>
                  <a:lnTo>
                    <a:pt x="488" y="41997"/>
                  </a:lnTo>
                  <a:lnTo>
                    <a:pt x="306" y="41936"/>
                  </a:lnTo>
                  <a:lnTo>
                    <a:pt x="245" y="41875"/>
                  </a:lnTo>
                  <a:lnTo>
                    <a:pt x="306" y="41814"/>
                  </a:lnTo>
                  <a:lnTo>
                    <a:pt x="367" y="41692"/>
                  </a:lnTo>
                  <a:lnTo>
                    <a:pt x="793" y="41326"/>
                  </a:lnTo>
                  <a:lnTo>
                    <a:pt x="1342" y="40778"/>
                  </a:lnTo>
                  <a:lnTo>
                    <a:pt x="1829" y="40168"/>
                  </a:lnTo>
                  <a:lnTo>
                    <a:pt x="2317" y="39619"/>
                  </a:lnTo>
                  <a:lnTo>
                    <a:pt x="2866" y="39071"/>
                  </a:lnTo>
                  <a:lnTo>
                    <a:pt x="3170" y="38888"/>
                  </a:lnTo>
                  <a:lnTo>
                    <a:pt x="3414" y="38705"/>
                  </a:lnTo>
                  <a:lnTo>
                    <a:pt x="4085" y="38705"/>
                  </a:lnTo>
                  <a:lnTo>
                    <a:pt x="4511" y="38827"/>
                  </a:lnTo>
                  <a:lnTo>
                    <a:pt x="4633" y="38827"/>
                  </a:lnTo>
                  <a:lnTo>
                    <a:pt x="4755" y="38888"/>
                  </a:lnTo>
                  <a:lnTo>
                    <a:pt x="4877" y="38888"/>
                  </a:lnTo>
                  <a:lnTo>
                    <a:pt x="4877" y="38827"/>
                  </a:lnTo>
                  <a:lnTo>
                    <a:pt x="4816" y="38705"/>
                  </a:lnTo>
                  <a:lnTo>
                    <a:pt x="4755" y="38644"/>
                  </a:lnTo>
                  <a:lnTo>
                    <a:pt x="4511" y="38522"/>
                  </a:lnTo>
                  <a:lnTo>
                    <a:pt x="4207" y="38461"/>
                  </a:lnTo>
                  <a:lnTo>
                    <a:pt x="4633" y="37608"/>
                  </a:lnTo>
                  <a:lnTo>
                    <a:pt x="4877" y="36755"/>
                  </a:lnTo>
                  <a:lnTo>
                    <a:pt x="5121" y="35840"/>
                  </a:lnTo>
                  <a:lnTo>
                    <a:pt x="5304" y="34987"/>
                  </a:lnTo>
                  <a:lnTo>
                    <a:pt x="5426" y="33768"/>
                  </a:lnTo>
                  <a:lnTo>
                    <a:pt x="5609" y="32549"/>
                  </a:lnTo>
                  <a:lnTo>
                    <a:pt x="5852" y="31635"/>
                  </a:lnTo>
                  <a:lnTo>
                    <a:pt x="6096" y="30781"/>
                  </a:lnTo>
                  <a:lnTo>
                    <a:pt x="6462" y="29928"/>
                  </a:lnTo>
                  <a:lnTo>
                    <a:pt x="6828" y="29075"/>
                  </a:lnTo>
                  <a:lnTo>
                    <a:pt x="6950" y="28709"/>
                  </a:lnTo>
                  <a:lnTo>
                    <a:pt x="7132" y="28465"/>
                  </a:lnTo>
                  <a:lnTo>
                    <a:pt x="7376" y="28099"/>
                  </a:lnTo>
                  <a:lnTo>
                    <a:pt x="7559" y="27673"/>
                  </a:lnTo>
                  <a:lnTo>
                    <a:pt x="7681" y="27368"/>
                  </a:lnTo>
                  <a:lnTo>
                    <a:pt x="7681" y="27063"/>
                  </a:lnTo>
                  <a:lnTo>
                    <a:pt x="7742" y="26149"/>
                  </a:lnTo>
                  <a:lnTo>
                    <a:pt x="7803" y="25235"/>
                  </a:lnTo>
                  <a:lnTo>
                    <a:pt x="7925" y="24259"/>
                  </a:lnTo>
                  <a:lnTo>
                    <a:pt x="8169" y="22370"/>
                  </a:lnTo>
                  <a:lnTo>
                    <a:pt x="8351" y="21455"/>
                  </a:lnTo>
                  <a:lnTo>
                    <a:pt x="8412" y="21151"/>
                  </a:lnTo>
                  <a:lnTo>
                    <a:pt x="8412" y="20846"/>
                  </a:lnTo>
                  <a:lnTo>
                    <a:pt x="8351" y="19932"/>
                  </a:lnTo>
                  <a:lnTo>
                    <a:pt x="8351" y="19017"/>
                  </a:lnTo>
                  <a:lnTo>
                    <a:pt x="8412" y="18164"/>
                  </a:lnTo>
                  <a:lnTo>
                    <a:pt x="8534" y="17737"/>
                  </a:lnTo>
                  <a:lnTo>
                    <a:pt x="8656" y="17311"/>
                  </a:lnTo>
                  <a:lnTo>
                    <a:pt x="9022" y="16457"/>
                  </a:lnTo>
                  <a:lnTo>
                    <a:pt x="9510" y="15726"/>
                  </a:lnTo>
                  <a:lnTo>
                    <a:pt x="9753" y="15360"/>
                  </a:lnTo>
                  <a:lnTo>
                    <a:pt x="9997" y="15055"/>
                  </a:lnTo>
                  <a:lnTo>
                    <a:pt x="10302" y="14812"/>
                  </a:lnTo>
                  <a:lnTo>
                    <a:pt x="10668" y="14629"/>
                  </a:lnTo>
                  <a:lnTo>
                    <a:pt x="11094" y="14446"/>
                  </a:lnTo>
                  <a:lnTo>
                    <a:pt x="11521" y="14324"/>
                  </a:lnTo>
                  <a:lnTo>
                    <a:pt x="12374" y="14202"/>
                  </a:lnTo>
                  <a:lnTo>
                    <a:pt x="13411" y="14080"/>
                  </a:lnTo>
                  <a:lnTo>
                    <a:pt x="14447" y="14080"/>
                  </a:lnTo>
                  <a:lnTo>
                    <a:pt x="16519" y="14141"/>
                  </a:lnTo>
                  <a:lnTo>
                    <a:pt x="14691" y="13836"/>
                  </a:lnTo>
                  <a:lnTo>
                    <a:pt x="15727" y="13166"/>
                  </a:lnTo>
                  <a:lnTo>
                    <a:pt x="16336" y="12739"/>
                  </a:lnTo>
                  <a:lnTo>
                    <a:pt x="16641" y="12617"/>
                  </a:lnTo>
                  <a:lnTo>
                    <a:pt x="16885" y="12434"/>
                  </a:lnTo>
                  <a:lnTo>
                    <a:pt x="16946" y="12313"/>
                  </a:lnTo>
                  <a:lnTo>
                    <a:pt x="17007" y="12191"/>
                  </a:lnTo>
                  <a:lnTo>
                    <a:pt x="17190" y="10118"/>
                  </a:lnTo>
                  <a:lnTo>
                    <a:pt x="17738" y="10484"/>
                  </a:lnTo>
                  <a:lnTo>
                    <a:pt x="18348" y="10789"/>
                  </a:lnTo>
                  <a:lnTo>
                    <a:pt x="18896" y="11032"/>
                  </a:lnTo>
                  <a:lnTo>
                    <a:pt x="19201" y="11093"/>
                  </a:lnTo>
                  <a:lnTo>
                    <a:pt x="19506" y="11154"/>
                  </a:lnTo>
                  <a:lnTo>
                    <a:pt x="19811" y="11093"/>
                  </a:lnTo>
                  <a:lnTo>
                    <a:pt x="20115" y="11032"/>
                  </a:lnTo>
                  <a:lnTo>
                    <a:pt x="20664" y="10789"/>
                  </a:lnTo>
                  <a:lnTo>
                    <a:pt x="21274" y="10484"/>
                  </a:lnTo>
                  <a:lnTo>
                    <a:pt x="21883" y="10118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Rectángulo 16"/>
          <p:cNvSpPr/>
          <p:nvPr/>
        </p:nvSpPr>
        <p:spPr>
          <a:xfrm>
            <a:off x="1650749" y="408202"/>
            <a:ext cx="687647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" sz="6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3. intervención</a:t>
            </a:r>
            <a:endParaRPr lang="es-ES" sz="6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597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4991" y="392106"/>
            <a:ext cx="4951921" cy="757499"/>
          </a:xfrm>
        </p:spPr>
        <p:txBody>
          <a:bodyPr>
            <a:noAutofit/>
          </a:bodyPr>
          <a:lstStyle/>
          <a:p>
            <a:r>
              <a:rPr lang="es-ES_tradnl" sz="2800" b="1" u="sng" dirty="0" smtClean="0"/>
              <a:t>Bases del ideario cultural con perspectiva de género</a:t>
            </a:r>
            <a:endParaRPr lang="es-ES" sz="2800" b="1" u="sng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939730" y="1379435"/>
            <a:ext cx="4366787" cy="1028700"/>
          </a:xfrm>
        </p:spPr>
        <p:txBody>
          <a:bodyPr>
            <a:noAutofit/>
          </a:bodyPr>
          <a:lstStyle/>
          <a:p>
            <a:r>
              <a:rPr lang="es-ES_tradnl" sz="1800" dirty="0" smtClean="0"/>
              <a:t>Se fijan los contenidos en base a la formulación de los objetivos del proyecto.</a:t>
            </a:r>
          </a:p>
          <a:p>
            <a:endParaRPr lang="es-ES_tradnl" sz="1800" dirty="0"/>
          </a:p>
          <a:p>
            <a:r>
              <a:rPr lang="es-ES_tradnl" sz="1800" dirty="0" smtClean="0"/>
              <a:t>Reconocimiento del yo individual y la proyección en el estatus </a:t>
            </a:r>
            <a:r>
              <a:rPr lang="es-ES_tradnl" sz="1800" dirty="0" smtClean="0"/>
              <a:t>social.</a:t>
            </a:r>
            <a:endParaRPr lang="es-ES" sz="1800" dirty="0"/>
          </a:p>
        </p:txBody>
      </p:sp>
      <p:sp>
        <p:nvSpPr>
          <p:cNvPr id="6" name="Rectángulo 5"/>
          <p:cNvSpPr/>
          <p:nvPr/>
        </p:nvSpPr>
        <p:spPr>
          <a:xfrm>
            <a:off x="1038078" y="3461711"/>
            <a:ext cx="224977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0" cap="none" spc="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¿</a:t>
            </a:r>
            <a:r>
              <a:rPr lang="es-ES" sz="24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Q</a:t>
            </a:r>
            <a:r>
              <a:rPr lang="es-ES" sz="2400" b="0" cap="none" spc="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ué siento?</a:t>
            </a:r>
            <a:endParaRPr lang="es-ES" sz="2400" b="0" cap="none" spc="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38078" y="4471128"/>
            <a:ext cx="2836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8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¿Por qué me siento</a:t>
            </a:r>
            <a:r>
              <a:rPr lang="es-ES" sz="180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s-ES" sz="18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así?</a:t>
            </a:r>
            <a:endParaRPr lang="es-ES" sz="180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939730" y="3920253"/>
            <a:ext cx="398913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0" cap="none" spc="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¿</a:t>
            </a:r>
            <a:r>
              <a:rPr lang="es-ES" sz="24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Q</a:t>
            </a:r>
            <a:r>
              <a:rPr lang="es-ES" sz="2400" b="0" cap="none" spc="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ué quiero conseguir?</a:t>
            </a:r>
            <a:endParaRPr lang="es-ES" sz="2400" b="0" cap="none" spc="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865" y="770855"/>
            <a:ext cx="3510650" cy="319753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156" y="4419721"/>
            <a:ext cx="4906372" cy="55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0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024" y="2488368"/>
            <a:ext cx="2927035" cy="255214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403" y="0"/>
            <a:ext cx="2548473" cy="281545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2602" y="119552"/>
            <a:ext cx="3360167" cy="542305"/>
          </a:xfrm>
        </p:spPr>
        <p:txBody>
          <a:bodyPr>
            <a:noAutofit/>
          </a:bodyPr>
          <a:lstStyle/>
          <a:p>
            <a:r>
              <a:rPr lang="es-ES_tradnl" sz="2800" b="1" u="sng" dirty="0" smtClean="0"/>
              <a:t>Presión de grupo</a:t>
            </a:r>
            <a:endParaRPr lang="es-ES" sz="2800" b="1" u="sng" dirty="0"/>
          </a:p>
        </p:txBody>
      </p:sp>
      <p:pic>
        <p:nvPicPr>
          <p:cNvPr id="11" name="Marcador de posición de imagen 10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58" y="814264"/>
            <a:ext cx="4100979" cy="3307549"/>
          </a:xfrm>
        </p:spPr>
      </p:pic>
      <p:sp>
        <p:nvSpPr>
          <p:cNvPr id="6" name="Rectángulo 5"/>
          <p:cNvSpPr/>
          <p:nvPr/>
        </p:nvSpPr>
        <p:spPr>
          <a:xfrm>
            <a:off x="1088350" y="4563374"/>
            <a:ext cx="364854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0" cap="none" spc="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¿</a:t>
            </a:r>
            <a:r>
              <a:rPr lang="es-ES" sz="24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Q</a:t>
            </a:r>
            <a:r>
              <a:rPr lang="es-ES" sz="2400" b="0" cap="none" spc="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ué se espera de mí?</a:t>
            </a:r>
            <a:endParaRPr lang="es-ES" sz="2400" b="0" cap="none" spc="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9" name="Rectángulo 8"/>
          <p:cNvSpPr/>
          <p:nvPr/>
        </p:nvSpPr>
        <p:spPr>
          <a:xfrm rot="505294">
            <a:off x="4539693" y="3089250"/>
            <a:ext cx="14454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8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¿De verdad es lo que yo deseo?</a:t>
            </a:r>
            <a:endParaRPr lang="es-ES" sz="180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7" name="Rectángulo 6"/>
          <p:cNvSpPr/>
          <p:nvPr/>
        </p:nvSpPr>
        <p:spPr>
          <a:xfrm rot="20823539">
            <a:off x="7020627" y="781172"/>
            <a:ext cx="18836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8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¿Cómo cumplo las expectativas?</a:t>
            </a:r>
            <a:endParaRPr lang="es-ES" sz="180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289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4645" y="447133"/>
            <a:ext cx="7053542" cy="612440"/>
          </a:xfrm>
        </p:spPr>
        <p:txBody>
          <a:bodyPr>
            <a:normAutofit/>
          </a:bodyPr>
          <a:lstStyle/>
          <a:p>
            <a:r>
              <a:rPr lang="es-ES_tradnl" sz="2800" b="1" u="sng" dirty="0" smtClean="0"/>
              <a:t>Cánones de belleza</a:t>
            </a:r>
            <a:endParaRPr lang="es-ES" sz="2800" b="1" u="sng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285" y="1059573"/>
            <a:ext cx="3218262" cy="398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3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dondear rectángulo de esquina diagonal 4"/>
          <p:cNvSpPr/>
          <p:nvPr/>
        </p:nvSpPr>
        <p:spPr>
          <a:xfrm>
            <a:off x="7428478" y="1339262"/>
            <a:ext cx="1408247" cy="3415584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2" name="Google Shape;282;p28"/>
          <p:cNvSpPr txBox="1">
            <a:spLocks noGrp="1"/>
          </p:cNvSpPr>
          <p:nvPr>
            <p:ph type="title"/>
          </p:nvPr>
        </p:nvSpPr>
        <p:spPr>
          <a:xfrm>
            <a:off x="1363062" y="336049"/>
            <a:ext cx="7688205" cy="64328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u="sng" dirty="0" smtClean="0"/>
              <a:t>F</a:t>
            </a:r>
            <a:r>
              <a:rPr lang="en" sz="2800" b="1" u="sng" dirty="0" smtClean="0"/>
              <a:t>undamentación de la acción profesional</a:t>
            </a:r>
            <a:endParaRPr sz="2800" b="1" u="sng" dirty="0"/>
          </a:p>
        </p:txBody>
      </p:sp>
      <p:cxnSp>
        <p:nvCxnSpPr>
          <p:cNvPr id="284" name="Google Shape;284;p28"/>
          <p:cNvCxnSpPr/>
          <p:nvPr/>
        </p:nvCxnSpPr>
        <p:spPr>
          <a:xfrm>
            <a:off x="0" y="2418246"/>
            <a:ext cx="9153600" cy="0"/>
          </a:xfrm>
          <a:prstGeom prst="straightConnector1">
            <a:avLst/>
          </a:prstGeom>
          <a:noFill/>
          <a:ln w="9525" cap="flat" cmpd="sng">
            <a:solidFill>
              <a:srgbClr val="B3B3B3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28"/>
          <p:cNvCxnSpPr/>
          <p:nvPr/>
        </p:nvCxnSpPr>
        <p:spPr>
          <a:xfrm rot="10800000">
            <a:off x="2114017" y="2152533"/>
            <a:ext cx="0" cy="876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86" name="Google Shape;286;p28"/>
          <p:cNvCxnSpPr/>
          <p:nvPr/>
        </p:nvCxnSpPr>
        <p:spPr>
          <a:xfrm>
            <a:off x="3251171" y="2608904"/>
            <a:ext cx="0" cy="876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87" name="Google Shape;287;p28"/>
          <p:cNvCxnSpPr/>
          <p:nvPr/>
        </p:nvCxnSpPr>
        <p:spPr>
          <a:xfrm rot="10800000">
            <a:off x="4416939" y="2142172"/>
            <a:ext cx="0" cy="876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88" name="Google Shape;288;p28"/>
          <p:cNvSpPr txBox="1"/>
          <p:nvPr/>
        </p:nvSpPr>
        <p:spPr>
          <a:xfrm>
            <a:off x="1306281" y="1309192"/>
            <a:ext cx="1922425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</a:t>
            </a:r>
            <a:r>
              <a:rPr lang="en" sz="1800" b="1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studio de necesidades</a:t>
            </a:r>
            <a:endParaRPr sz="1800" b="1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9" name="Google Shape;289;p28"/>
          <p:cNvSpPr txBox="1"/>
          <p:nvPr/>
        </p:nvSpPr>
        <p:spPr>
          <a:xfrm>
            <a:off x="2391207" y="3501816"/>
            <a:ext cx="1775321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Selección de entornos prioritarios</a:t>
            </a:r>
            <a:endParaRPr sz="1800" b="1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90" name="Google Shape;290;p28"/>
          <p:cNvSpPr txBox="1"/>
          <p:nvPr/>
        </p:nvSpPr>
        <p:spPr>
          <a:xfrm>
            <a:off x="3614104" y="1360427"/>
            <a:ext cx="1692719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Elección metodológica</a:t>
            </a:r>
            <a:endParaRPr sz="1800" b="1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291" name="Google Shape;291;p28"/>
          <p:cNvGrpSpPr/>
          <p:nvPr/>
        </p:nvGrpSpPr>
        <p:grpSpPr>
          <a:xfrm>
            <a:off x="1885088" y="2781896"/>
            <a:ext cx="433800" cy="433800"/>
            <a:chOff x="5382800" y="412975"/>
            <a:chExt cx="433800" cy="433800"/>
          </a:xfrm>
        </p:grpSpPr>
        <p:sp>
          <p:nvSpPr>
            <p:cNvPr id="292" name="Google Shape;292;p28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8"/>
            <p:cNvSpPr/>
            <p:nvPr/>
          </p:nvSpPr>
          <p:spPr>
            <a:xfrm>
              <a:off x="5495482" y="525658"/>
              <a:ext cx="208200" cy="2082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8"/>
            <p:cNvSpPr/>
            <p:nvPr/>
          </p:nvSpPr>
          <p:spPr>
            <a:xfrm>
              <a:off x="5544573" y="574748"/>
              <a:ext cx="110100" cy="110100"/>
            </a:xfrm>
            <a:prstGeom prst="ellipse">
              <a:avLst/>
            </a:prstGeom>
            <a:solidFill>
              <a:srgbClr val="0DB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" name="Google Shape;295;p28"/>
          <p:cNvGrpSpPr/>
          <p:nvPr/>
        </p:nvGrpSpPr>
        <p:grpSpPr>
          <a:xfrm>
            <a:off x="3034389" y="2392121"/>
            <a:ext cx="433800" cy="433800"/>
            <a:chOff x="5382800" y="412975"/>
            <a:chExt cx="433800" cy="433800"/>
          </a:xfrm>
        </p:grpSpPr>
        <p:sp>
          <p:nvSpPr>
            <p:cNvPr id="296" name="Google Shape;296;p28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8"/>
            <p:cNvSpPr/>
            <p:nvPr/>
          </p:nvSpPr>
          <p:spPr>
            <a:xfrm>
              <a:off x="5495482" y="525658"/>
              <a:ext cx="208200" cy="2082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8"/>
            <p:cNvSpPr/>
            <p:nvPr/>
          </p:nvSpPr>
          <p:spPr>
            <a:xfrm>
              <a:off x="5544573" y="574748"/>
              <a:ext cx="110100" cy="110100"/>
            </a:xfrm>
            <a:prstGeom prst="ellipse">
              <a:avLst/>
            </a:prstGeom>
            <a:solidFill>
              <a:srgbClr val="0DB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9" name="Google Shape;299;p28"/>
          <p:cNvGrpSpPr/>
          <p:nvPr/>
        </p:nvGrpSpPr>
        <p:grpSpPr>
          <a:xfrm>
            <a:off x="4200156" y="2858684"/>
            <a:ext cx="433800" cy="433800"/>
            <a:chOff x="5382800" y="412975"/>
            <a:chExt cx="433800" cy="433800"/>
          </a:xfrm>
        </p:grpSpPr>
        <p:sp>
          <p:nvSpPr>
            <p:cNvPr id="300" name="Google Shape;300;p28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8"/>
            <p:cNvSpPr/>
            <p:nvPr/>
          </p:nvSpPr>
          <p:spPr>
            <a:xfrm>
              <a:off x="5495482" y="525658"/>
              <a:ext cx="208200" cy="2082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8"/>
            <p:cNvSpPr/>
            <p:nvPr/>
          </p:nvSpPr>
          <p:spPr>
            <a:xfrm>
              <a:off x="5544573" y="574748"/>
              <a:ext cx="110100" cy="110100"/>
            </a:xfrm>
            <a:prstGeom prst="ellipse">
              <a:avLst/>
            </a:prstGeom>
            <a:solidFill>
              <a:srgbClr val="0DB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290;p28"/>
          <p:cNvSpPr txBox="1"/>
          <p:nvPr/>
        </p:nvSpPr>
        <p:spPr>
          <a:xfrm>
            <a:off x="5939977" y="1304331"/>
            <a:ext cx="1692719" cy="916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</a:pPr>
            <a:r>
              <a:rPr lang="en" sz="1600" b="1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Modelos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</a:pPr>
            <a:r>
              <a:rPr lang="en" sz="1600" b="1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Técnicas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</a:pPr>
            <a:r>
              <a:rPr lang="en" sz="1600" b="1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Recursos</a:t>
            </a:r>
            <a:endParaRPr sz="1600" b="1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4" name="Google Shape;286;p28"/>
          <p:cNvCxnSpPr/>
          <p:nvPr/>
        </p:nvCxnSpPr>
        <p:spPr>
          <a:xfrm>
            <a:off x="5529754" y="2620123"/>
            <a:ext cx="0" cy="876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5" name="Google Shape;289;p28"/>
          <p:cNvSpPr txBox="1"/>
          <p:nvPr/>
        </p:nvSpPr>
        <p:spPr>
          <a:xfrm>
            <a:off x="4741186" y="3552200"/>
            <a:ext cx="1775321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Intervención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 A P</a:t>
            </a:r>
            <a:endParaRPr sz="1800" b="1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26" name="Google Shape;295;p28"/>
          <p:cNvGrpSpPr/>
          <p:nvPr/>
        </p:nvGrpSpPr>
        <p:grpSpPr>
          <a:xfrm>
            <a:off x="5312972" y="2408556"/>
            <a:ext cx="433800" cy="433800"/>
            <a:chOff x="5382800" y="412975"/>
            <a:chExt cx="433800" cy="433800"/>
          </a:xfrm>
        </p:grpSpPr>
        <p:sp>
          <p:nvSpPr>
            <p:cNvPr id="27" name="Google Shape;296;p28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97;p28"/>
            <p:cNvSpPr/>
            <p:nvPr/>
          </p:nvSpPr>
          <p:spPr>
            <a:xfrm>
              <a:off x="5495482" y="525658"/>
              <a:ext cx="208200" cy="2082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8;p28"/>
            <p:cNvSpPr/>
            <p:nvPr/>
          </p:nvSpPr>
          <p:spPr>
            <a:xfrm>
              <a:off x="5544573" y="574748"/>
              <a:ext cx="110100" cy="110100"/>
            </a:xfrm>
            <a:prstGeom prst="ellipse">
              <a:avLst/>
            </a:prstGeom>
            <a:solidFill>
              <a:srgbClr val="0DB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289;p28"/>
          <p:cNvSpPr txBox="1"/>
          <p:nvPr/>
        </p:nvSpPr>
        <p:spPr>
          <a:xfrm rot="16200000">
            <a:off x="6831585" y="2103751"/>
            <a:ext cx="2857710" cy="1581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EVALUACIÓN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18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RETROALIMENTACIÓN</a:t>
            </a:r>
            <a:r>
              <a:rPr lang="en" sz="1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-</a:t>
            </a:r>
            <a:r>
              <a:rPr lang="en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mejora</a:t>
            </a:r>
            <a:r>
              <a:rPr lang="en" sz="1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del</a:t>
            </a:r>
            <a:r>
              <a:rPr lang="en" sz="1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proceso-</a:t>
            </a:r>
            <a:endParaRPr sz="1800" b="1" dirty="0">
              <a:solidFill>
                <a:schemeClr val="accent1">
                  <a:lumMod val="60000"/>
                  <a:lumOff val="40000"/>
                </a:schemeClr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" name="Flecha a la derecha con bandas 3"/>
          <p:cNvSpPr/>
          <p:nvPr/>
        </p:nvSpPr>
        <p:spPr>
          <a:xfrm rot="20370351">
            <a:off x="5328619" y="1492969"/>
            <a:ext cx="867810" cy="20237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Flecha a la derecha con bandas 53"/>
          <p:cNvSpPr/>
          <p:nvPr/>
        </p:nvSpPr>
        <p:spPr>
          <a:xfrm>
            <a:off x="5348198" y="1675041"/>
            <a:ext cx="867810" cy="20237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Flecha a la derecha con bandas 54"/>
          <p:cNvSpPr/>
          <p:nvPr/>
        </p:nvSpPr>
        <p:spPr>
          <a:xfrm rot="940350">
            <a:off x="5330793" y="1842657"/>
            <a:ext cx="867810" cy="20237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102" y="332166"/>
            <a:ext cx="7053542" cy="612440"/>
          </a:xfrm>
        </p:spPr>
        <p:txBody>
          <a:bodyPr>
            <a:noAutofit/>
          </a:bodyPr>
          <a:lstStyle/>
          <a:p>
            <a:r>
              <a:rPr lang="es-ES_tradnl" sz="2800" b="1" u="sng" dirty="0" smtClean="0"/>
              <a:t>Visión sesgada por géneros</a:t>
            </a:r>
            <a:br>
              <a:rPr lang="es-ES_tradnl" sz="2800" b="1" u="sng" dirty="0" smtClean="0"/>
            </a:br>
            <a:endParaRPr lang="es-ES" sz="2800" b="1" u="sng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0" y="944606"/>
            <a:ext cx="5215830" cy="228068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896" y="3087975"/>
            <a:ext cx="4724104" cy="205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88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102" y="429479"/>
            <a:ext cx="7053542" cy="612440"/>
          </a:xfrm>
        </p:spPr>
        <p:txBody>
          <a:bodyPr>
            <a:noAutofit/>
          </a:bodyPr>
          <a:lstStyle/>
          <a:p>
            <a:r>
              <a:rPr lang="es-ES_tradnl" sz="2800" b="1" u="sng" dirty="0" smtClean="0"/>
              <a:t>Comprender las relaciones</a:t>
            </a:r>
            <a:br>
              <a:rPr lang="es-ES_tradnl" sz="2800" b="1" u="sng" dirty="0" smtClean="0"/>
            </a:br>
            <a:endParaRPr lang="es-ES" sz="2800" b="1" u="sng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88" y="1229195"/>
            <a:ext cx="7937569" cy="348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15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7" r="67188" b="1"/>
          <a:stretch/>
        </p:blipFill>
        <p:spPr>
          <a:xfrm>
            <a:off x="74508" y="1041919"/>
            <a:ext cx="3402767" cy="29955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6" t="178" r="32879"/>
          <a:stretch/>
        </p:blipFill>
        <p:spPr>
          <a:xfrm>
            <a:off x="2677229" y="2272626"/>
            <a:ext cx="3573669" cy="297882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9121" y="429479"/>
            <a:ext cx="7053542" cy="612440"/>
          </a:xfrm>
        </p:spPr>
        <p:txBody>
          <a:bodyPr>
            <a:noAutofit/>
          </a:bodyPr>
          <a:lstStyle/>
          <a:p>
            <a:r>
              <a:rPr lang="es-ES_tradnl" sz="2800" b="1" u="sng" dirty="0" smtClean="0"/>
              <a:t>Consumo de pornografía</a:t>
            </a:r>
            <a:br>
              <a:rPr lang="es-ES_tradnl" sz="2800" b="1" u="sng" dirty="0" smtClean="0"/>
            </a:br>
            <a:endParaRPr lang="es-ES" sz="2800" b="1" u="sng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17" t="813" b="-1"/>
          <a:stretch/>
        </p:blipFill>
        <p:spPr>
          <a:xfrm>
            <a:off x="6045330" y="0"/>
            <a:ext cx="3098670" cy="273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16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4112" y="386526"/>
            <a:ext cx="7053542" cy="612440"/>
          </a:xfrm>
        </p:spPr>
        <p:txBody>
          <a:bodyPr>
            <a:noAutofit/>
          </a:bodyPr>
          <a:lstStyle/>
          <a:p>
            <a:r>
              <a:rPr lang="es-ES_tradnl" sz="2800" b="1" u="sng" dirty="0" smtClean="0"/>
              <a:t>Visión sesgada por géneros</a:t>
            </a:r>
            <a:br>
              <a:rPr lang="es-ES_tradnl" sz="2800" b="1" u="sng" dirty="0" smtClean="0"/>
            </a:br>
            <a:endParaRPr lang="es-ES" sz="2800" b="1" u="sng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013" y="1316231"/>
            <a:ext cx="3803361" cy="34701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213" y="928669"/>
            <a:ext cx="3293736" cy="424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35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7548" y="547965"/>
            <a:ext cx="5253021" cy="612440"/>
          </a:xfrm>
        </p:spPr>
        <p:txBody>
          <a:bodyPr>
            <a:normAutofit fontScale="90000"/>
          </a:bodyPr>
          <a:lstStyle/>
          <a:p>
            <a:r>
              <a:rPr lang="es-ES_tradnl" sz="2800" b="1" u="sng" dirty="0" smtClean="0"/>
              <a:t> Eliminar las conductas de riesgo</a:t>
            </a:r>
            <a:r>
              <a:rPr lang="es-ES_tradnl" b="1" u="sng" dirty="0" smtClean="0"/>
              <a:t/>
            </a:r>
            <a:br>
              <a:rPr lang="es-ES_tradnl" b="1" u="sng" dirty="0" smtClean="0"/>
            </a:br>
            <a:endParaRPr lang="es-ES" b="1" u="sng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410" y="1444162"/>
            <a:ext cx="6401210" cy="348157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072662" y="52409"/>
            <a:ext cx="283631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</a:t>
            </a:r>
            <a:r>
              <a:rPr lang="es-ES_tradnl" sz="6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aller</a:t>
            </a:r>
            <a:endParaRPr lang="es-ES" sz="6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088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"/>
          <p:cNvSpPr txBox="1">
            <a:spLocks noGrp="1"/>
          </p:cNvSpPr>
          <p:nvPr>
            <p:ph type="subTitle" idx="1"/>
          </p:nvPr>
        </p:nvSpPr>
        <p:spPr>
          <a:xfrm>
            <a:off x="2917615" y="2673027"/>
            <a:ext cx="5886600" cy="1129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000" dirty="0" smtClean="0"/>
              <a:t>Carácter constructivo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000" dirty="0" smtClean="0"/>
              <a:t>Retroalimentación y mejora del proceso</a:t>
            </a:r>
            <a:endParaRPr sz="2000" dirty="0"/>
          </a:p>
        </p:txBody>
      </p:sp>
      <p:sp>
        <p:nvSpPr>
          <p:cNvPr id="2" name="Rectángulo 1"/>
          <p:cNvSpPr/>
          <p:nvPr/>
        </p:nvSpPr>
        <p:spPr>
          <a:xfrm>
            <a:off x="1160718" y="1055077"/>
            <a:ext cx="687647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" sz="6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4. Evaluación</a:t>
            </a:r>
            <a:endParaRPr lang="es-ES" sz="6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000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0718" y="417991"/>
            <a:ext cx="7053542" cy="787804"/>
          </a:xfrm>
        </p:spPr>
        <p:txBody>
          <a:bodyPr/>
          <a:lstStyle/>
          <a:p>
            <a:r>
              <a:rPr lang="es-ES" sz="2800" b="1" u="sng" dirty="0"/>
              <a:t>Recogida</a:t>
            </a:r>
            <a:r>
              <a:rPr lang="es-ES" b="1" u="sng" dirty="0"/>
              <a:t> de datos inicial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160717" y="1052499"/>
            <a:ext cx="75612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A 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través de actividades de dinamización: talleres grupales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554" y="1669400"/>
            <a:ext cx="2495085" cy="329429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416" y="1669401"/>
            <a:ext cx="2572119" cy="329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4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5708" y="443590"/>
            <a:ext cx="7053542" cy="787804"/>
          </a:xfrm>
        </p:spPr>
        <p:txBody>
          <a:bodyPr/>
          <a:lstStyle/>
          <a:p>
            <a:r>
              <a:rPr lang="es-ES" b="1" u="sng" dirty="0"/>
              <a:t>Recogida de </a:t>
            </a:r>
            <a:r>
              <a:rPr lang="es-ES" sz="2800" b="1" u="sng" dirty="0"/>
              <a:t>datos</a:t>
            </a:r>
            <a:r>
              <a:rPr lang="es-ES" b="1" u="sng" dirty="0"/>
              <a:t> </a:t>
            </a:r>
            <a:r>
              <a:rPr lang="es-ES" b="1" u="sng" dirty="0" smtClean="0"/>
              <a:t>continua</a:t>
            </a:r>
            <a:endParaRPr lang="es-ES" b="1" u="sng" dirty="0"/>
          </a:p>
        </p:txBody>
      </p:sp>
      <p:sp>
        <p:nvSpPr>
          <p:cNvPr id="13" name="Rectángulo 12"/>
          <p:cNvSpPr/>
          <p:nvPr/>
        </p:nvSpPr>
        <p:spPr>
          <a:xfrm>
            <a:off x="2599774" y="1197730"/>
            <a:ext cx="70535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A 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través de talleres y consultoría individual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555" y="1678898"/>
            <a:ext cx="5885510" cy="331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24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0321" y="306710"/>
            <a:ext cx="6619243" cy="425054"/>
          </a:xfrm>
        </p:spPr>
        <p:txBody>
          <a:bodyPr>
            <a:normAutofit fontScale="90000"/>
          </a:bodyPr>
          <a:lstStyle/>
          <a:p>
            <a:r>
              <a:rPr lang="es-ES_tradnl" sz="3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</a:t>
            </a:r>
            <a:endParaRPr lang="es-ES" sz="2800" b="1" u="sng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532" y="941627"/>
            <a:ext cx="6428558" cy="382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9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5512" y="742589"/>
            <a:ext cx="6619243" cy="3815632"/>
          </a:xfrm>
        </p:spPr>
        <p:txBody>
          <a:bodyPr>
            <a:normAutofit fontScale="90000"/>
          </a:bodyPr>
          <a:lstStyle/>
          <a:p>
            <a:r>
              <a:rPr lang="es-ES_tradnl" sz="3100" b="1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 CONTINUA</a:t>
            </a:r>
            <a:br>
              <a:rPr lang="es-ES_tradnl" sz="3100" b="1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s-ES_tradnl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s-ES_tradnl" sz="2800" dirty="0" smtClean="0">
                <a:solidFill>
                  <a:schemeClr val="bg2">
                    <a:lumMod val="25000"/>
                  </a:schemeClr>
                </a:solidFill>
              </a:rPr>
              <a:t>Valoración de los indicadores parciales de cada una de las fases del proceso</a:t>
            </a:r>
            <a:r>
              <a:rPr lang="es-ES_tradnl" sz="32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s-ES_tradnl" sz="3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s-ES_tradnl" sz="32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s-ES_tradnl" sz="32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s-ES_tradnl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s-ES_tradnl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s-ES_tradnl" sz="3100" b="1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 FINAL</a:t>
            </a:r>
            <a:br>
              <a:rPr lang="es-ES_tradnl" sz="3100" b="1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s-ES_tradnl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s-ES_tradnl" sz="2800" dirty="0" smtClean="0">
                <a:solidFill>
                  <a:schemeClr val="bg2">
                    <a:lumMod val="25000"/>
                  </a:schemeClr>
                </a:solidFill>
              </a:rPr>
              <a:t>Carácter sumatorio que permita establecer conclusiones </a:t>
            </a:r>
            <a:endParaRPr lang="es-ES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24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12"/>
          <p:cNvGrpSpPr/>
          <p:nvPr/>
        </p:nvGrpSpPr>
        <p:grpSpPr>
          <a:xfrm rot="16200000">
            <a:off x="3880214" y="1631936"/>
            <a:ext cx="2120987" cy="4361089"/>
            <a:chOff x="5160099" y="1609475"/>
            <a:chExt cx="975301" cy="2005375"/>
          </a:xfrm>
        </p:grpSpPr>
        <p:sp>
          <p:nvSpPr>
            <p:cNvPr id="70" name="Google Shape;70;p12"/>
            <p:cNvSpPr/>
            <p:nvPr/>
          </p:nvSpPr>
          <p:spPr>
            <a:xfrm>
              <a:off x="5160099" y="1609475"/>
              <a:ext cx="975300" cy="2005375"/>
            </a:xfrm>
            <a:custGeom>
              <a:avLst/>
              <a:gdLst/>
              <a:ahLst/>
              <a:cxnLst/>
              <a:rect l="l" t="t" r="r" b="b"/>
              <a:pathLst>
                <a:path w="39012" h="80215" extrusionOk="0"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2"/>
            <p:cNvSpPr/>
            <p:nvPr/>
          </p:nvSpPr>
          <p:spPr>
            <a:xfrm>
              <a:off x="5160100" y="1609475"/>
              <a:ext cx="975300" cy="2005375"/>
            </a:xfrm>
            <a:custGeom>
              <a:avLst/>
              <a:gdLst/>
              <a:ahLst/>
              <a:cxnLst/>
              <a:rect l="l" t="t" r="r" b="b"/>
              <a:pathLst>
                <a:path w="39012" h="80215" extrusionOk="0">
                  <a:moveTo>
                    <a:pt x="20115" y="366"/>
                  </a:moveTo>
                  <a:lnTo>
                    <a:pt x="20725" y="488"/>
                  </a:lnTo>
                  <a:lnTo>
                    <a:pt x="21274" y="731"/>
                  </a:lnTo>
                  <a:lnTo>
                    <a:pt x="21822" y="1036"/>
                  </a:lnTo>
                  <a:lnTo>
                    <a:pt x="22127" y="1219"/>
                  </a:lnTo>
                  <a:lnTo>
                    <a:pt x="22371" y="1524"/>
                  </a:lnTo>
                  <a:lnTo>
                    <a:pt x="22554" y="1768"/>
                  </a:lnTo>
                  <a:lnTo>
                    <a:pt x="22736" y="2072"/>
                  </a:lnTo>
                  <a:lnTo>
                    <a:pt x="23041" y="2743"/>
                  </a:lnTo>
                  <a:lnTo>
                    <a:pt x="23163" y="3413"/>
                  </a:lnTo>
                  <a:lnTo>
                    <a:pt x="23285" y="4206"/>
                  </a:lnTo>
                  <a:lnTo>
                    <a:pt x="23346" y="4998"/>
                  </a:lnTo>
                  <a:lnTo>
                    <a:pt x="23285" y="5791"/>
                  </a:lnTo>
                  <a:lnTo>
                    <a:pt x="23163" y="6583"/>
                  </a:lnTo>
                  <a:lnTo>
                    <a:pt x="22858" y="7924"/>
                  </a:lnTo>
                  <a:lnTo>
                    <a:pt x="22615" y="8533"/>
                  </a:lnTo>
                  <a:lnTo>
                    <a:pt x="22371" y="9204"/>
                  </a:lnTo>
                  <a:lnTo>
                    <a:pt x="22310" y="9326"/>
                  </a:lnTo>
                  <a:lnTo>
                    <a:pt x="22188" y="9509"/>
                  </a:lnTo>
                  <a:lnTo>
                    <a:pt x="21883" y="9752"/>
                  </a:lnTo>
                  <a:lnTo>
                    <a:pt x="21152" y="10179"/>
                  </a:lnTo>
                  <a:lnTo>
                    <a:pt x="20420" y="10606"/>
                  </a:lnTo>
                  <a:lnTo>
                    <a:pt x="19994" y="10789"/>
                  </a:lnTo>
                  <a:lnTo>
                    <a:pt x="19567" y="10850"/>
                  </a:lnTo>
                  <a:lnTo>
                    <a:pt x="19201" y="10850"/>
                  </a:lnTo>
                  <a:lnTo>
                    <a:pt x="18774" y="10667"/>
                  </a:lnTo>
                  <a:lnTo>
                    <a:pt x="17982" y="10240"/>
                  </a:lnTo>
                  <a:lnTo>
                    <a:pt x="17251" y="9813"/>
                  </a:lnTo>
                  <a:lnTo>
                    <a:pt x="16946" y="9570"/>
                  </a:lnTo>
                  <a:lnTo>
                    <a:pt x="16763" y="9387"/>
                  </a:lnTo>
                  <a:lnTo>
                    <a:pt x="16702" y="9265"/>
                  </a:lnTo>
                  <a:lnTo>
                    <a:pt x="16519" y="8777"/>
                  </a:lnTo>
                  <a:lnTo>
                    <a:pt x="16336" y="8351"/>
                  </a:lnTo>
                  <a:lnTo>
                    <a:pt x="16093" y="7497"/>
                  </a:lnTo>
                  <a:lnTo>
                    <a:pt x="15910" y="6705"/>
                  </a:lnTo>
                  <a:lnTo>
                    <a:pt x="15788" y="5912"/>
                  </a:lnTo>
                  <a:lnTo>
                    <a:pt x="15727" y="5120"/>
                  </a:lnTo>
                  <a:lnTo>
                    <a:pt x="15727" y="4328"/>
                  </a:lnTo>
                  <a:lnTo>
                    <a:pt x="15849" y="3474"/>
                  </a:lnTo>
                  <a:lnTo>
                    <a:pt x="15971" y="2804"/>
                  </a:lnTo>
                  <a:lnTo>
                    <a:pt x="16275" y="2194"/>
                  </a:lnTo>
                  <a:lnTo>
                    <a:pt x="16641" y="1585"/>
                  </a:lnTo>
                  <a:lnTo>
                    <a:pt x="16824" y="1341"/>
                  </a:lnTo>
                  <a:lnTo>
                    <a:pt x="17129" y="1097"/>
                  </a:lnTo>
                  <a:lnTo>
                    <a:pt x="17677" y="731"/>
                  </a:lnTo>
                  <a:lnTo>
                    <a:pt x="18226" y="549"/>
                  </a:lnTo>
                  <a:lnTo>
                    <a:pt x="18896" y="427"/>
                  </a:lnTo>
                  <a:lnTo>
                    <a:pt x="19506" y="366"/>
                  </a:lnTo>
                  <a:close/>
                  <a:moveTo>
                    <a:pt x="27491" y="19566"/>
                  </a:moveTo>
                  <a:lnTo>
                    <a:pt x="27491" y="19566"/>
                  </a:lnTo>
                  <a:lnTo>
                    <a:pt x="27491" y="19566"/>
                  </a:lnTo>
                  <a:close/>
                  <a:moveTo>
                    <a:pt x="19323" y="32732"/>
                  </a:moveTo>
                  <a:lnTo>
                    <a:pt x="19201" y="32854"/>
                  </a:lnTo>
                  <a:lnTo>
                    <a:pt x="19140" y="33037"/>
                  </a:lnTo>
                  <a:lnTo>
                    <a:pt x="19140" y="33219"/>
                  </a:lnTo>
                  <a:lnTo>
                    <a:pt x="19201" y="33341"/>
                  </a:lnTo>
                  <a:lnTo>
                    <a:pt x="19262" y="33463"/>
                  </a:lnTo>
                  <a:lnTo>
                    <a:pt x="19567" y="33463"/>
                  </a:lnTo>
                  <a:lnTo>
                    <a:pt x="19628" y="33341"/>
                  </a:lnTo>
                  <a:lnTo>
                    <a:pt x="19689" y="33280"/>
                  </a:lnTo>
                  <a:lnTo>
                    <a:pt x="19628" y="33097"/>
                  </a:lnTo>
                  <a:lnTo>
                    <a:pt x="19567" y="33280"/>
                  </a:lnTo>
                  <a:lnTo>
                    <a:pt x="19445" y="33280"/>
                  </a:lnTo>
                  <a:lnTo>
                    <a:pt x="19384" y="33097"/>
                  </a:lnTo>
                  <a:lnTo>
                    <a:pt x="19384" y="32915"/>
                  </a:lnTo>
                  <a:lnTo>
                    <a:pt x="19384" y="32854"/>
                  </a:lnTo>
                  <a:lnTo>
                    <a:pt x="19506" y="32793"/>
                  </a:lnTo>
                  <a:lnTo>
                    <a:pt x="19384" y="32732"/>
                  </a:lnTo>
                  <a:close/>
                  <a:moveTo>
                    <a:pt x="5060" y="39437"/>
                  </a:moveTo>
                  <a:lnTo>
                    <a:pt x="4877" y="39619"/>
                  </a:lnTo>
                  <a:lnTo>
                    <a:pt x="4572" y="40046"/>
                  </a:lnTo>
                  <a:lnTo>
                    <a:pt x="4146" y="40412"/>
                  </a:lnTo>
                  <a:lnTo>
                    <a:pt x="3597" y="40717"/>
                  </a:lnTo>
                  <a:lnTo>
                    <a:pt x="3109" y="40960"/>
                  </a:lnTo>
                  <a:lnTo>
                    <a:pt x="3414" y="40960"/>
                  </a:lnTo>
                  <a:lnTo>
                    <a:pt x="3780" y="40899"/>
                  </a:lnTo>
                  <a:lnTo>
                    <a:pt x="4085" y="40778"/>
                  </a:lnTo>
                  <a:lnTo>
                    <a:pt x="4329" y="40534"/>
                  </a:lnTo>
                  <a:lnTo>
                    <a:pt x="4572" y="40290"/>
                  </a:lnTo>
                  <a:lnTo>
                    <a:pt x="4816" y="40046"/>
                  </a:lnTo>
                  <a:lnTo>
                    <a:pt x="4938" y="39741"/>
                  </a:lnTo>
                  <a:lnTo>
                    <a:pt x="5060" y="39437"/>
                  </a:lnTo>
                  <a:close/>
                  <a:moveTo>
                    <a:pt x="34013" y="39437"/>
                  </a:moveTo>
                  <a:lnTo>
                    <a:pt x="34074" y="39741"/>
                  </a:lnTo>
                  <a:lnTo>
                    <a:pt x="34257" y="40046"/>
                  </a:lnTo>
                  <a:lnTo>
                    <a:pt x="34440" y="40290"/>
                  </a:lnTo>
                  <a:lnTo>
                    <a:pt x="34683" y="40534"/>
                  </a:lnTo>
                  <a:lnTo>
                    <a:pt x="34988" y="40778"/>
                  </a:lnTo>
                  <a:lnTo>
                    <a:pt x="35293" y="40899"/>
                  </a:lnTo>
                  <a:lnTo>
                    <a:pt x="35598" y="40960"/>
                  </a:lnTo>
                  <a:lnTo>
                    <a:pt x="35963" y="40960"/>
                  </a:lnTo>
                  <a:lnTo>
                    <a:pt x="35598" y="40839"/>
                  </a:lnTo>
                  <a:lnTo>
                    <a:pt x="35232" y="40656"/>
                  </a:lnTo>
                  <a:lnTo>
                    <a:pt x="35171" y="40595"/>
                  </a:lnTo>
                  <a:lnTo>
                    <a:pt x="34805" y="40351"/>
                  </a:lnTo>
                  <a:lnTo>
                    <a:pt x="34500" y="40046"/>
                  </a:lnTo>
                  <a:lnTo>
                    <a:pt x="34013" y="39437"/>
                  </a:lnTo>
                  <a:close/>
                  <a:moveTo>
                    <a:pt x="20908" y="57905"/>
                  </a:moveTo>
                  <a:lnTo>
                    <a:pt x="20908" y="57905"/>
                  </a:lnTo>
                  <a:lnTo>
                    <a:pt x="20908" y="57905"/>
                  </a:lnTo>
                  <a:close/>
                  <a:moveTo>
                    <a:pt x="15361" y="56138"/>
                  </a:moveTo>
                  <a:lnTo>
                    <a:pt x="15239" y="56442"/>
                  </a:lnTo>
                  <a:lnTo>
                    <a:pt x="15117" y="56747"/>
                  </a:lnTo>
                  <a:lnTo>
                    <a:pt x="15117" y="57052"/>
                  </a:lnTo>
                  <a:lnTo>
                    <a:pt x="15178" y="57418"/>
                  </a:lnTo>
                  <a:lnTo>
                    <a:pt x="15239" y="57722"/>
                  </a:lnTo>
                  <a:lnTo>
                    <a:pt x="15422" y="57966"/>
                  </a:lnTo>
                  <a:lnTo>
                    <a:pt x="15605" y="58210"/>
                  </a:lnTo>
                  <a:lnTo>
                    <a:pt x="15910" y="58454"/>
                  </a:lnTo>
                  <a:lnTo>
                    <a:pt x="16153" y="58576"/>
                  </a:lnTo>
                  <a:lnTo>
                    <a:pt x="16519" y="58698"/>
                  </a:lnTo>
                  <a:lnTo>
                    <a:pt x="16824" y="58698"/>
                  </a:lnTo>
                  <a:lnTo>
                    <a:pt x="17129" y="58637"/>
                  </a:lnTo>
                  <a:lnTo>
                    <a:pt x="17434" y="58576"/>
                  </a:lnTo>
                  <a:lnTo>
                    <a:pt x="17738" y="58393"/>
                  </a:lnTo>
                  <a:lnTo>
                    <a:pt x="17982" y="58210"/>
                  </a:lnTo>
                  <a:lnTo>
                    <a:pt x="18165" y="57905"/>
                  </a:lnTo>
                  <a:lnTo>
                    <a:pt x="17860" y="58149"/>
                  </a:lnTo>
                  <a:lnTo>
                    <a:pt x="17555" y="58332"/>
                  </a:lnTo>
                  <a:lnTo>
                    <a:pt x="17312" y="58454"/>
                  </a:lnTo>
                  <a:lnTo>
                    <a:pt x="17068" y="58515"/>
                  </a:lnTo>
                  <a:lnTo>
                    <a:pt x="16763" y="58515"/>
                  </a:lnTo>
                  <a:lnTo>
                    <a:pt x="16519" y="58454"/>
                  </a:lnTo>
                  <a:lnTo>
                    <a:pt x="16275" y="58393"/>
                  </a:lnTo>
                  <a:lnTo>
                    <a:pt x="16032" y="58271"/>
                  </a:lnTo>
                  <a:lnTo>
                    <a:pt x="15849" y="58088"/>
                  </a:lnTo>
                  <a:lnTo>
                    <a:pt x="15666" y="57905"/>
                  </a:lnTo>
                  <a:lnTo>
                    <a:pt x="15422" y="57540"/>
                  </a:lnTo>
                  <a:lnTo>
                    <a:pt x="15300" y="57052"/>
                  </a:lnTo>
                  <a:lnTo>
                    <a:pt x="15300" y="56625"/>
                  </a:lnTo>
                  <a:lnTo>
                    <a:pt x="15361" y="56138"/>
                  </a:lnTo>
                  <a:close/>
                  <a:moveTo>
                    <a:pt x="23651" y="56138"/>
                  </a:moveTo>
                  <a:lnTo>
                    <a:pt x="23712" y="56442"/>
                  </a:lnTo>
                  <a:lnTo>
                    <a:pt x="23773" y="56747"/>
                  </a:lnTo>
                  <a:lnTo>
                    <a:pt x="23773" y="57052"/>
                  </a:lnTo>
                  <a:lnTo>
                    <a:pt x="23712" y="57357"/>
                  </a:lnTo>
                  <a:lnTo>
                    <a:pt x="23590" y="57601"/>
                  </a:lnTo>
                  <a:lnTo>
                    <a:pt x="23407" y="57905"/>
                  </a:lnTo>
                  <a:lnTo>
                    <a:pt x="23224" y="58088"/>
                  </a:lnTo>
                  <a:lnTo>
                    <a:pt x="22919" y="58271"/>
                  </a:lnTo>
                  <a:lnTo>
                    <a:pt x="22676" y="58393"/>
                  </a:lnTo>
                  <a:lnTo>
                    <a:pt x="22432" y="58454"/>
                  </a:lnTo>
                  <a:lnTo>
                    <a:pt x="22127" y="58515"/>
                  </a:lnTo>
                  <a:lnTo>
                    <a:pt x="21883" y="58454"/>
                  </a:lnTo>
                  <a:lnTo>
                    <a:pt x="21578" y="58393"/>
                  </a:lnTo>
                  <a:lnTo>
                    <a:pt x="21335" y="58271"/>
                  </a:lnTo>
                  <a:lnTo>
                    <a:pt x="21091" y="58088"/>
                  </a:lnTo>
                  <a:lnTo>
                    <a:pt x="20908" y="57905"/>
                  </a:lnTo>
                  <a:lnTo>
                    <a:pt x="21091" y="58210"/>
                  </a:lnTo>
                  <a:lnTo>
                    <a:pt x="21335" y="58393"/>
                  </a:lnTo>
                  <a:lnTo>
                    <a:pt x="21578" y="58576"/>
                  </a:lnTo>
                  <a:lnTo>
                    <a:pt x="21883" y="58637"/>
                  </a:lnTo>
                  <a:lnTo>
                    <a:pt x="22249" y="58698"/>
                  </a:lnTo>
                  <a:lnTo>
                    <a:pt x="22554" y="58698"/>
                  </a:lnTo>
                  <a:lnTo>
                    <a:pt x="22858" y="58576"/>
                  </a:lnTo>
                  <a:lnTo>
                    <a:pt x="23163" y="58454"/>
                  </a:lnTo>
                  <a:lnTo>
                    <a:pt x="23407" y="58210"/>
                  </a:lnTo>
                  <a:lnTo>
                    <a:pt x="23590" y="57966"/>
                  </a:lnTo>
                  <a:lnTo>
                    <a:pt x="23773" y="57722"/>
                  </a:lnTo>
                  <a:lnTo>
                    <a:pt x="23895" y="57357"/>
                  </a:lnTo>
                  <a:lnTo>
                    <a:pt x="23895" y="57052"/>
                  </a:lnTo>
                  <a:lnTo>
                    <a:pt x="23895" y="56747"/>
                  </a:lnTo>
                  <a:lnTo>
                    <a:pt x="23834" y="56442"/>
                  </a:lnTo>
                  <a:lnTo>
                    <a:pt x="23651" y="56138"/>
                  </a:lnTo>
                  <a:close/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21883" y="10118"/>
                  </a:moveTo>
                  <a:lnTo>
                    <a:pt x="22066" y="12191"/>
                  </a:lnTo>
                  <a:lnTo>
                    <a:pt x="22066" y="12313"/>
                  </a:lnTo>
                  <a:lnTo>
                    <a:pt x="22127" y="12434"/>
                  </a:lnTo>
                  <a:lnTo>
                    <a:pt x="22371" y="12617"/>
                  </a:lnTo>
                  <a:lnTo>
                    <a:pt x="22676" y="12739"/>
                  </a:lnTo>
                  <a:lnTo>
                    <a:pt x="23224" y="13105"/>
                  </a:lnTo>
                  <a:lnTo>
                    <a:pt x="24321" y="13836"/>
                  </a:lnTo>
                  <a:lnTo>
                    <a:pt x="22493" y="14141"/>
                  </a:lnTo>
                  <a:lnTo>
                    <a:pt x="22493" y="14141"/>
                  </a:lnTo>
                  <a:lnTo>
                    <a:pt x="24138" y="14080"/>
                  </a:lnTo>
                  <a:lnTo>
                    <a:pt x="25784" y="14080"/>
                  </a:lnTo>
                  <a:lnTo>
                    <a:pt x="26637" y="14141"/>
                  </a:lnTo>
                  <a:lnTo>
                    <a:pt x="27491" y="14324"/>
                  </a:lnTo>
                  <a:lnTo>
                    <a:pt x="27918" y="14446"/>
                  </a:lnTo>
                  <a:lnTo>
                    <a:pt x="28344" y="14629"/>
                  </a:lnTo>
                  <a:lnTo>
                    <a:pt x="28710" y="14812"/>
                  </a:lnTo>
                  <a:lnTo>
                    <a:pt x="29076" y="15055"/>
                  </a:lnTo>
                  <a:lnTo>
                    <a:pt x="29319" y="15421"/>
                  </a:lnTo>
                  <a:lnTo>
                    <a:pt x="29624" y="15787"/>
                  </a:lnTo>
                  <a:lnTo>
                    <a:pt x="30051" y="16518"/>
                  </a:lnTo>
                  <a:lnTo>
                    <a:pt x="30417" y="17311"/>
                  </a:lnTo>
                  <a:lnTo>
                    <a:pt x="30539" y="17676"/>
                  </a:lnTo>
                  <a:lnTo>
                    <a:pt x="30599" y="18103"/>
                  </a:lnTo>
                  <a:lnTo>
                    <a:pt x="30660" y="19017"/>
                  </a:lnTo>
                  <a:lnTo>
                    <a:pt x="30660" y="19932"/>
                  </a:lnTo>
                  <a:lnTo>
                    <a:pt x="30599" y="20846"/>
                  </a:lnTo>
                  <a:lnTo>
                    <a:pt x="30599" y="21151"/>
                  </a:lnTo>
                  <a:lnTo>
                    <a:pt x="30660" y="21455"/>
                  </a:lnTo>
                  <a:lnTo>
                    <a:pt x="31026" y="23345"/>
                  </a:lnTo>
                  <a:lnTo>
                    <a:pt x="31270" y="25235"/>
                  </a:lnTo>
                  <a:lnTo>
                    <a:pt x="31331" y="26149"/>
                  </a:lnTo>
                  <a:lnTo>
                    <a:pt x="31331" y="27063"/>
                  </a:lnTo>
                  <a:lnTo>
                    <a:pt x="31392" y="27429"/>
                  </a:lnTo>
                  <a:lnTo>
                    <a:pt x="31514" y="27795"/>
                  </a:lnTo>
                  <a:lnTo>
                    <a:pt x="31697" y="28160"/>
                  </a:lnTo>
                  <a:lnTo>
                    <a:pt x="31879" y="28465"/>
                  </a:lnTo>
                  <a:lnTo>
                    <a:pt x="32123" y="28770"/>
                  </a:lnTo>
                  <a:lnTo>
                    <a:pt x="32306" y="29136"/>
                  </a:lnTo>
                  <a:lnTo>
                    <a:pt x="32611" y="29928"/>
                  </a:lnTo>
                  <a:lnTo>
                    <a:pt x="32916" y="30781"/>
                  </a:lnTo>
                  <a:lnTo>
                    <a:pt x="33220" y="31696"/>
                  </a:lnTo>
                  <a:lnTo>
                    <a:pt x="33342" y="32366"/>
                  </a:lnTo>
                  <a:lnTo>
                    <a:pt x="33525" y="33097"/>
                  </a:lnTo>
                  <a:lnTo>
                    <a:pt x="33708" y="34499"/>
                  </a:lnTo>
                  <a:lnTo>
                    <a:pt x="33830" y="35536"/>
                  </a:lnTo>
                  <a:lnTo>
                    <a:pt x="34074" y="36511"/>
                  </a:lnTo>
                  <a:lnTo>
                    <a:pt x="34379" y="37547"/>
                  </a:lnTo>
                  <a:lnTo>
                    <a:pt x="34805" y="38461"/>
                  </a:lnTo>
                  <a:lnTo>
                    <a:pt x="34440" y="38522"/>
                  </a:lnTo>
                  <a:lnTo>
                    <a:pt x="34257" y="38644"/>
                  </a:lnTo>
                  <a:lnTo>
                    <a:pt x="34196" y="38705"/>
                  </a:lnTo>
                  <a:lnTo>
                    <a:pt x="34135" y="38827"/>
                  </a:lnTo>
                  <a:lnTo>
                    <a:pt x="34257" y="38888"/>
                  </a:lnTo>
                  <a:lnTo>
                    <a:pt x="34500" y="38827"/>
                  </a:lnTo>
                  <a:lnTo>
                    <a:pt x="34927" y="38705"/>
                  </a:lnTo>
                  <a:lnTo>
                    <a:pt x="35354" y="38705"/>
                  </a:lnTo>
                  <a:lnTo>
                    <a:pt x="35720" y="38766"/>
                  </a:lnTo>
                  <a:lnTo>
                    <a:pt x="36085" y="39010"/>
                  </a:lnTo>
                  <a:lnTo>
                    <a:pt x="36512" y="39376"/>
                  </a:lnTo>
                  <a:lnTo>
                    <a:pt x="36878" y="39802"/>
                  </a:lnTo>
                  <a:lnTo>
                    <a:pt x="37609" y="40717"/>
                  </a:lnTo>
                  <a:lnTo>
                    <a:pt x="37975" y="41143"/>
                  </a:lnTo>
                  <a:lnTo>
                    <a:pt x="38402" y="41509"/>
                  </a:lnTo>
                  <a:lnTo>
                    <a:pt x="38706" y="41753"/>
                  </a:lnTo>
                  <a:lnTo>
                    <a:pt x="38767" y="41814"/>
                  </a:lnTo>
                  <a:lnTo>
                    <a:pt x="38767" y="41875"/>
                  </a:lnTo>
                  <a:lnTo>
                    <a:pt x="38767" y="41936"/>
                  </a:lnTo>
                  <a:lnTo>
                    <a:pt x="38645" y="41997"/>
                  </a:lnTo>
                  <a:lnTo>
                    <a:pt x="38280" y="41997"/>
                  </a:lnTo>
                  <a:lnTo>
                    <a:pt x="37914" y="41875"/>
                  </a:lnTo>
                  <a:lnTo>
                    <a:pt x="37609" y="41753"/>
                  </a:lnTo>
                  <a:lnTo>
                    <a:pt x="37426" y="41570"/>
                  </a:lnTo>
                  <a:lnTo>
                    <a:pt x="37000" y="41204"/>
                  </a:lnTo>
                  <a:lnTo>
                    <a:pt x="36878" y="41082"/>
                  </a:lnTo>
                  <a:lnTo>
                    <a:pt x="36634" y="41021"/>
                  </a:lnTo>
                  <a:lnTo>
                    <a:pt x="36451" y="40960"/>
                  </a:lnTo>
                  <a:lnTo>
                    <a:pt x="36390" y="41021"/>
                  </a:lnTo>
                  <a:lnTo>
                    <a:pt x="36390" y="41143"/>
                  </a:lnTo>
                  <a:lnTo>
                    <a:pt x="36390" y="41326"/>
                  </a:lnTo>
                  <a:lnTo>
                    <a:pt x="36451" y="41570"/>
                  </a:lnTo>
                  <a:lnTo>
                    <a:pt x="36695" y="42119"/>
                  </a:lnTo>
                  <a:lnTo>
                    <a:pt x="37000" y="42667"/>
                  </a:lnTo>
                  <a:lnTo>
                    <a:pt x="37609" y="43764"/>
                  </a:lnTo>
                  <a:lnTo>
                    <a:pt x="37792" y="44069"/>
                  </a:lnTo>
                  <a:lnTo>
                    <a:pt x="37914" y="44191"/>
                  </a:lnTo>
                  <a:lnTo>
                    <a:pt x="37914" y="44374"/>
                  </a:lnTo>
                  <a:lnTo>
                    <a:pt x="37914" y="44496"/>
                  </a:lnTo>
                  <a:lnTo>
                    <a:pt x="37853" y="44557"/>
                  </a:lnTo>
                  <a:lnTo>
                    <a:pt x="37792" y="44557"/>
                  </a:lnTo>
                  <a:lnTo>
                    <a:pt x="37670" y="44496"/>
                  </a:lnTo>
                  <a:lnTo>
                    <a:pt x="37487" y="44374"/>
                  </a:lnTo>
                  <a:lnTo>
                    <a:pt x="37365" y="44252"/>
                  </a:lnTo>
                  <a:lnTo>
                    <a:pt x="36817" y="43399"/>
                  </a:lnTo>
                  <a:lnTo>
                    <a:pt x="36512" y="42972"/>
                  </a:lnTo>
                  <a:lnTo>
                    <a:pt x="36207" y="42606"/>
                  </a:lnTo>
                  <a:lnTo>
                    <a:pt x="36024" y="42545"/>
                  </a:lnTo>
                  <a:lnTo>
                    <a:pt x="35902" y="42484"/>
                  </a:lnTo>
                  <a:lnTo>
                    <a:pt x="35781" y="42606"/>
                  </a:lnTo>
                  <a:lnTo>
                    <a:pt x="35720" y="42789"/>
                  </a:lnTo>
                  <a:lnTo>
                    <a:pt x="35781" y="43094"/>
                  </a:lnTo>
                  <a:lnTo>
                    <a:pt x="35841" y="43399"/>
                  </a:lnTo>
                  <a:lnTo>
                    <a:pt x="36268" y="44496"/>
                  </a:lnTo>
                  <a:lnTo>
                    <a:pt x="36390" y="44861"/>
                  </a:lnTo>
                  <a:lnTo>
                    <a:pt x="36512" y="45288"/>
                  </a:lnTo>
                  <a:lnTo>
                    <a:pt x="36512" y="45471"/>
                  </a:lnTo>
                  <a:lnTo>
                    <a:pt x="36451" y="45593"/>
                  </a:lnTo>
                  <a:lnTo>
                    <a:pt x="36390" y="45654"/>
                  </a:lnTo>
                  <a:lnTo>
                    <a:pt x="36329" y="45715"/>
                  </a:lnTo>
                  <a:lnTo>
                    <a:pt x="36268" y="45654"/>
                  </a:lnTo>
                  <a:lnTo>
                    <a:pt x="36207" y="45593"/>
                  </a:lnTo>
                  <a:lnTo>
                    <a:pt x="36085" y="45410"/>
                  </a:lnTo>
                  <a:lnTo>
                    <a:pt x="35963" y="45166"/>
                  </a:lnTo>
                  <a:lnTo>
                    <a:pt x="35781" y="44739"/>
                  </a:lnTo>
                  <a:lnTo>
                    <a:pt x="35354" y="43642"/>
                  </a:lnTo>
                  <a:lnTo>
                    <a:pt x="35232" y="43216"/>
                  </a:lnTo>
                  <a:lnTo>
                    <a:pt x="35110" y="42972"/>
                  </a:lnTo>
                  <a:lnTo>
                    <a:pt x="35049" y="42911"/>
                  </a:lnTo>
                  <a:lnTo>
                    <a:pt x="34866" y="42911"/>
                  </a:lnTo>
                  <a:lnTo>
                    <a:pt x="34805" y="42972"/>
                  </a:lnTo>
                  <a:lnTo>
                    <a:pt x="34744" y="43216"/>
                  </a:lnTo>
                  <a:lnTo>
                    <a:pt x="34744" y="43642"/>
                  </a:lnTo>
                  <a:lnTo>
                    <a:pt x="34805" y="44739"/>
                  </a:lnTo>
                  <a:lnTo>
                    <a:pt x="34866" y="45166"/>
                  </a:lnTo>
                  <a:lnTo>
                    <a:pt x="34805" y="45410"/>
                  </a:lnTo>
                  <a:lnTo>
                    <a:pt x="34744" y="45593"/>
                  </a:lnTo>
                  <a:lnTo>
                    <a:pt x="34622" y="45654"/>
                  </a:lnTo>
                  <a:lnTo>
                    <a:pt x="34561" y="45593"/>
                  </a:lnTo>
                  <a:lnTo>
                    <a:pt x="34440" y="45349"/>
                  </a:lnTo>
                  <a:lnTo>
                    <a:pt x="34379" y="44800"/>
                  </a:lnTo>
                  <a:lnTo>
                    <a:pt x="34318" y="44130"/>
                  </a:lnTo>
                  <a:lnTo>
                    <a:pt x="34318" y="43825"/>
                  </a:lnTo>
                  <a:lnTo>
                    <a:pt x="34196" y="43338"/>
                  </a:lnTo>
                  <a:lnTo>
                    <a:pt x="34135" y="43094"/>
                  </a:lnTo>
                  <a:lnTo>
                    <a:pt x="34074" y="42911"/>
                  </a:lnTo>
                  <a:lnTo>
                    <a:pt x="33891" y="42850"/>
                  </a:lnTo>
                  <a:lnTo>
                    <a:pt x="33769" y="42911"/>
                  </a:lnTo>
                  <a:lnTo>
                    <a:pt x="33647" y="42972"/>
                  </a:lnTo>
                  <a:lnTo>
                    <a:pt x="33647" y="43094"/>
                  </a:lnTo>
                  <a:lnTo>
                    <a:pt x="33586" y="43338"/>
                  </a:lnTo>
                  <a:lnTo>
                    <a:pt x="33647" y="43825"/>
                  </a:lnTo>
                  <a:lnTo>
                    <a:pt x="33647" y="44252"/>
                  </a:lnTo>
                  <a:lnTo>
                    <a:pt x="33647" y="44618"/>
                  </a:lnTo>
                  <a:lnTo>
                    <a:pt x="33647" y="44800"/>
                  </a:lnTo>
                  <a:lnTo>
                    <a:pt x="33586" y="44983"/>
                  </a:lnTo>
                  <a:lnTo>
                    <a:pt x="33525" y="45044"/>
                  </a:lnTo>
                  <a:lnTo>
                    <a:pt x="33464" y="44983"/>
                  </a:lnTo>
                  <a:lnTo>
                    <a:pt x="33403" y="44922"/>
                  </a:lnTo>
                  <a:lnTo>
                    <a:pt x="33281" y="44679"/>
                  </a:lnTo>
                  <a:lnTo>
                    <a:pt x="33281" y="44435"/>
                  </a:lnTo>
                  <a:lnTo>
                    <a:pt x="33220" y="43886"/>
                  </a:lnTo>
                  <a:lnTo>
                    <a:pt x="33099" y="42667"/>
                  </a:lnTo>
                  <a:lnTo>
                    <a:pt x="33099" y="42423"/>
                  </a:lnTo>
                  <a:lnTo>
                    <a:pt x="33038" y="42240"/>
                  </a:lnTo>
                  <a:lnTo>
                    <a:pt x="32794" y="41509"/>
                  </a:lnTo>
                  <a:lnTo>
                    <a:pt x="32550" y="40717"/>
                  </a:lnTo>
                  <a:lnTo>
                    <a:pt x="32489" y="40412"/>
                  </a:lnTo>
                  <a:lnTo>
                    <a:pt x="32489" y="40046"/>
                  </a:lnTo>
                  <a:lnTo>
                    <a:pt x="32489" y="39863"/>
                  </a:lnTo>
                  <a:lnTo>
                    <a:pt x="32550" y="39741"/>
                  </a:lnTo>
                  <a:lnTo>
                    <a:pt x="32672" y="39619"/>
                  </a:lnTo>
                  <a:lnTo>
                    <a:pt x="32794" y="39498"/>
                  </a:lnTo>
                  <a:lnTo>
                    <a:pt x="32916" y="39437"/>
                  </a:lnTo>
                  <a:lnTo>
                    <a:pt x="32916" y="39376"/>
                  </a:lnTo>
                  <a:lnTo>
                    <a:pt x="32916" y="39315"/>
                  </a:lnTo>
                  <a:lnTo>
                    <a:pt x="32794" y="39254"/>
                  </a:lnTo>
                  <a:lnTo>
                    <a:pt x="32672" y="39254"/>
                  </a:lnTo>
                  <a:lnTo>
                    <a:pt x="32489" y="39376"/>
                  </a:lnTo>
                  <a:lnTo>
                    <a:pt x="32123" y="38400"/>
                  </a:lnTo>
                  <a:lnTo>
                    <a:pt x="31697" y="37364"/>
                  </a:lnTo>
                  <a:lnTo>
                    <a:pt x="30721" y="35414"/>
                  </a:lnTo>
                  <a:lnTo>
                    <a:pt x="29807" y="33463"/>
                  </a:lnTo>
                  <a:lnTo>
                    <a:pt x="29380" y="32488"/>
                  </a:lnTo>
                  <a:lnTo>
                    <a:pt x="29015" y="31452"/>
                  </a:lnTo>
                  <a:lnTo>
                    <a:pt x="28710" y="30355"/>
                  </a:lnTo>
                  <a:lnTo>
                    <a:pt x="28466" y="29257"/>
                  </a:lnTo>
                  <a:lnTo>
                    <a:pt x="28161" y="28160"/>
                  </a:lnTo>
                  <a:lnTo>
                    <a:pt x="27796" y="27063"/>
                  </a:lnTo>
                  <a:lnTo>
                    <a:pt x="27064" y="25356"/>
                  </a:lnTo>
                  <a:lnTo>
                    <a:pt x="27064" y="25174"/>
                  </a:lnTo>
                  <a:lnTo>
                    <a:pt x="27064" y="24991"/>
                  </a:lnTo>
                  <a:lnTo>
                    <a:pt x="27125" y="24747"/>
                  </a:lnTo>
                  <a:lnTo>
                    <a:pt x="27247" y="24625"/>
                  </a:lnTo>
                  <a:lnTo>
                    <a:pt x="27369" y="24503"/>
                  </a:lnTo>
                  <a:lnTo>
                    <a:pt x="27552" y="24259"/>
                  </a:lnTo>
                  <a:lnTo>
                    <a:pt x="27674" y="23955"/>
                  </a:lnTo>
                  <a:lnTo>
                    <a:pt x="27796" y="23345"/>
                  </a:lnTo>
                  <a:lnTo>
                    <a:pt x="27857" y="22735"/>
                  </a:lnTo>
                  <a:lnTo>
                    <a:pt x="27857" y="22126"/>
                  </a:lnTo>
                  <a:lnTo>
                    <a:pt x="27735" y="21455"/>
                  </a:lnTo>
                  <a:lnTo>
                    <a:pt x="27613" y="20846"/>
                  </a:lnTo>
                  <a:lnTo>
                    <a:pt x="27491" y="20541"/>
                  </a:lnTo>
                  <a:lnTo>
                    <a:pt x="27430" y="20236"/>
                  </a:lnTo>
                  <a:lnTo>
                    <a:pt x="27491" y="19566"/>
                  </a:lnTo>
                  <a:lnTo>
                    <a:pt x="27369" y="20175"/>
                  </a:lnTo>
                  <a:lnTo>
                    <a:pt x="27369" y="20358"/>
                  </a:lnTo>
                  <a:lnTo>
                    <a:pt x="27430" y="20602"/>
                  </a:lnTo>
                  <a:lnTo>
                    <a:pt x="27491" y="21212"/>
                  </a:lnTo>
                  <a:lnTo>
                    <a:pt x="27552" y="21821"/>
                  </a:lnTo>
                  <a:lnTo>
                    <a:pt x="27613" y="22370"/>
                  </a:lnTo>
                  <a:lnTo>
                    <a:pt x="27552" y="22979"/>
                  </a:lnTo>
                  <a:lnTo>
                    <a:pt x="27430" y="23589"/>
                  </a:lnTo>
                  <a:lnTo>
                    <a:pt x="27369" y="23833"/>
                  </a:lnTo>
                  <a:lnTo>
                    <a:pt x="27186" y="24076"/>
                  </a:lnTo>
                  <a:lnTo>
                    <a:pt x="27064" y="24320"/>
                  </a:lnTo>
                  <a:lnTo>
                    <a:pt x="26820" y="24503"/>
                  </a:lnTo>
                  <a:lnTo>
                    <a:pt x="26637" y="24686"/>
                  </a:lnTo>
                  <a:lnTo>
                    <a:pt x="26394" y="24808"/>
                  </a:lnTo>
                  <a:lnTo>
                    <a:pt x="25845" y="24991"/>
                  </a:lnTo>
                  <a:lnTo>
                    <a:pt x="25297" y="25052"/>
                  </a:lnTo>
                  <a:lnTo>
                    <a:pt x="24016" y="25235"/>
                  </a:lnTo>
                  <a:lnTo>
                    <a:pt x="23468" y="25295"/>
                  </a:lnTo>
                  <a:lnTo>
                    <a:pt x="22797" y="25295"/>
                  </a:lnTo>
                  <a:lnTo>
                    <a:pt x="22676" y="25235"/>
                  </a:lnTo>
                  <a:lnTo>
                    <a:pt x="22493" y="25174"/>
                  </a:lnTo>
                  <a:lnTo>
                    <a:pt x="22249" y="24991"/>
                  </a:lnTo>
                  <a:lnTo>
                    <a:pt x="21639" y="24625"/>
                  </a:lnTo>
                  <a:lnTo>
                    <a:pt x="20359" y="23894"/>
                  </a:lnTo>
                  <a:lnTo>
                    <a:pt x="21883" y="24991"/>
                  </a:lnTo>
                  <a:lnTo>
                    <a:pt x="22249" y="25295"/>
                  </a:lnTo>
                  <a:lnTo>
                    <a:pt x="22432" y="25417"/>
                  </a:lnTo>
                  <a:lnTo>
                    <a:pt x="22676" y="25539"/>
                  </a:lnTo>
                  <a:lnTo>
                    <a:pt x="22797" y="25600"/>
                  </a:lnTo>
                  <a:lnTo>
                    <a:pt x="23346" y="25600"/>
                  </a:lnTo>
                  <a:lnTo>
                    <a:pt x="24260" y="25539"/>
                  </a:lnTo>
                  <a:lnTo>
                    <a:pt x="25175" y="25417"/>
                  </a:lnTo>
                  <a:lnTo>
                    <a:pt x="26028" y="25295"/>
                  </a:lnTo>
                  <a:lnTo>
                    <a:pt x="26455" y="25174"/>
                  </a:lnTo>
                  <a:lnTo>
                    <a:pt x="26820" y="24991"/>
                  </a:lnTo>
                  <a:lnTo>
                    <a:pt x="26698" y="25539"/>
                  </a:lnTo>
                  <a:lnTo>
                    <a:pt x="25845" y="28099"/>
                  </a:lnTo>
                  <a:lnTo>
                    <a:pt x="25784" y="28282"/>
                  </a:lnTo>
                  <a:lnTo>
                    <a:pt x="25723" y="28709"/>
                  </a:lnTo>
                  <a:lnTo>
                    <a:pt x="25784" y="30416"/>
                  </a:lnTo>
                  <a:lnTo>
                    <a:pt x="25784" y="32610"/>
                  </a:lnTo>
                  <a:lnTo>
                    <a:pt x="25784" y="32976"/>
                  </a:lnTo>
                  <a:lnTo>
                    <a:pt x="25723" y="33280"/>
                  </a:lnTo>
                  <a:lnTo>
                    <a:pt x="25723" y="33585"/>
                  </a:lnTo>
                  <a:lnTo>
                    <a:pt x="25723" y="33890"/>
                  </a:lnTo>
                  <a:lnTo>
                    <a:pt x="25845" y="34195"/>
                  </a:lnTo>
                  <a:lnTo>
                    <a:pt x="26028" y="35109"/>
                  </a:lnTo>
                  <a:lnTo>
                    <a:pt x="26333" y="36877"/>
                  </a:lnTo>
                  <a:lnTo>
                    <a:pt x="26455" y="37730"/>
                  </a:lnTo>
                  <a:lnTo>
                    <a:pt x="26516" y="38644"/>
                  </a:lnTo>
                  <a:lnTo>
                    <a:pt x="26516" y="40412"/>
                  </a:lnTo>
                  <a:lnTo>
                    <a:pt x="26455" y="42240"/>
                  </a:lnTo>
                  <a:lnTo>
                    <a:pt x="26394" y="44008"/>
                  </a:lnTo>
                  <a:lnTo>
                    <a:pt x="26272" y="45776"/>
                  </a:lnTo>
                  <a:lnTo>
                    <a:pt x="26028" y="47543"/>
                  </a:lnTo>
                  <a:lnTo>
                    <a:pt x="25784" y="49311"/>
                  </a:lnTo>
                  <a:lnTo>
                    <a:pt x="25479" y="51079"/>
                  </a:lnTo>
                  <a:lnTo>
                    <a:pt x="25053" y="52846"/>
                  </a:lnTo>
                  <a:lnTo>
                    <a:pt x="24565" y="54553"/>
                  </a:lnTo>
                  <a:lnTo>
                    <a:pt x="24382" y="55406"/>
                  </a:lnTo>
                  <a:lnTo>
                    <a:pt x="24260" y="56260"/>
                  </a:lnTo>
                  <a:lnTo>
                    <a:pt x="24260" y="57235"/>
                  </a:lnTo>
                  <a:lnTo>
                    <a:pt x="24321" y="58210"/>
                  </a:lnTo>
                  <a:lnTo>
                    <a:pt x="24504" y="59063"/>
                  </a:lnTo>
                  <a:lnTo>
                    <a:pt x="24687" y="59917"/>
                  </a:lnTo>
                  <a:lnTo>
                    <a:pt x="24931" y="60770"/>
                  </a:lnTo>
                  <a:lnTo>
                    <a:pt x="25053" y="61684"/>
                  </a:lnTo>
                  <a:lnTo>
                    <a:pt x="25114" y="62538"/>
                  </a:lnTo>
                  <a:lnTo>
                    <a:pt x="25114" y="63391"/>
                  </a:lnTo>
                  <a:lnTo>
                    <a:pt x="24992" y="64244"/>
                  </a:lnTo>
                  <a:lnTo>
                    <a:pt x="24870" y="65098"/>
                  </a:lnTo>
                  <a:lnTo>
                    <a:pt x="24565" y="66317"/>
                  </a:lnTo>
                  <a:lnTo>
                    <a:pt x="24260" y="67475"/>
                  </a:lnTo>
                  <a:lnTo>
                    <a:pt x="23529" y="69791"/>
                  </a:lnTo>
                  <a:lnTo>
                    <a:pt x="22493" y="73326"/>
                  </a:lnTo>
                  <a:lnTo>
                    <a:pt x="22127" y="74789"/>
                  </a:lnTo>
                  <a:lnTo>
                    <a:pt x="22066" y="75216"/>
                  </a:lnTo>
                  <a:lnTo>
                    <a:pt x="22005" y="75460"/>
                  </a:lnTo>
                  <a:lnTo>
                    <a:pt x="22066" y="75704"/>
                  </a:lnTo>
                  <a:lnTo>
                    <a:pt x="22127" y="75947"/>
                  </a:lnTo>
                  <a:lnTo>
                    <a:pt x="22249" y="76252"/>
                  </a:lnTo>
                  <a:lnTo>
                    <a:pt x="22493" y="76740"/>
                  </a:lnTo>
                  <a:lnTo>
                    <a:pt x="22858" y="77410"/>
                  </a:lnTo>
                  <a:lnTo>
                    <a:pt x="23346" y="78081"/>
                  </a:lnTo>
                  <a:lnTo>
                    <a:pt x="23590" y="78386"/>
                  </a:lnTo>
                  <a:lnTo>
                    <a:pt x="23834" y="78568"/>
                  </a:lnTo>
                  <a:lnTo>
                    <a:pt x="24260" y="78873"/>
                  </a:lnTo>
                  <a:lnTo>
                    <a:pt x="24321" y="78995"/>
                  </a:lnTo>
                  <a:lnTo>
                    <a:pt x="24321" y="79056"/>
                  </a:lnTo>
                  <a:lnTo>
                    <a:pt x="24260" y="79117"/>
                  </a:lnTo>
                  <a:lnTo>
                    <a:pt x="24199" y="79178"/>
                  </a:lnTo>
                  <a:lnTo>
                    <a:pt x="23956" y="79239"/>
                  </a:lnTo>
                  <a:lnTo>
                    <a:pt x="23773" y="79300"/>
                  </a:lnTo>
                  <a:lnTo>
                    <a:pt x="22919" y="79483"/>
                  </a:lnTo>
                  <a:lnTo>
                    <a:pt x="22493" y="79544"/>
                  </a:lnTo>
                  <a:lnTo>
                    <a:pt x="22066" y="79605"/>
                  </a:lnTo>
                  <a:lnTo>
                    <a:pt x="21700" y="79544"/>
                  </a:lnTo>
                  <a:lnTo>
                    <a:pt x="21578" y="79422"/>
                  </a:lnTo>
                  <a:lnTo>
                    <a:pt x="21578" y="79300"/>
                  </a:lnTo>
                  <a:lnTo>
                    <a:pt x="21517" y="78995"/>
                  </a:lnTo>
                  <a:lnTo>
                    <a:pt x="21456" y="78873"/>
                  </a:lnTo>
                  <a:lnTo>
                    <a:pt x="21335" y="78751"/>
                  </a:lnTo>
                  <a:lnTo>
                    <a:pt x="21213" y="78751"/>
                  </a:lnTo>
                  <a:lnTo>
                    <a:pt x="21213" y="78873"/>
                  </a:lnTo>
                  <a:lnTo>
                    <a:pt x="21274" y="79117"/>
                  </a:lnTo>
                  <a:lnTo>
                    <a:pt x="21335" y="79422"/>
                  </a:lnTo>
                  <a:lnTo>
                    <a:pt x="21335" y="79605"/>
                  </a:lnTo>
                  <a:lnTo>
                    <a:pt x="21335" y="79727"/>
                  </a:lnTo>
                  <a:lnTo>
                    <a:pt x="21213" y="79848"/>
                  </a:lnTo>
                  <a:lnTo>
                    <a:pt x="21030" y="79909"/>
                  </a:lnTo>
                  <a:lnTo>
                    <a:pt x="20725" y="79970"/>
                  </a:lnTo>
                  <a:lnTo>
                    <a:pt x="20359" y="79970"/>
                  </a:lnTo>
                  <a:lnTo>
                    <a:pt x="20176" y="79909"/>
                  </a:lnTo>
                  <a:lnTo>
                    <a:pt x="19994" y="79848"/>
                  </a:lnTo>
                  <a:lnTo>
                    <a:pt x="19872" y="79666"/>
                  </a:lnTo>
                  <a:lnTo>
                    <a:pt x="19750" y="79422"/>
                  </a:lnTo>
                  <a:lnTo>
                    <a:pt x="19628" y="78995"/>
                  </a:lnTo>
                  <a:lnTo>
                    <a:pt x="19628" y="78507"/>
                  </a:lnTo>
                  <a:lnTo>
                    <a:pt x="19628" y="78020"/>
                  </a:lnTo>
                  <a:lnTo>
                    <a:pt x="19628" y="75582"/>
                  </a:lnTo>
                  <a:lnTo>
                    <a:pt x="19750" y="74119"/>
                  </a:lnTo>
                  <a:lnTo>
                    <a:pt x="19872" y="72656"/>
                  </a:lnTo>
                  <a:lnTo>
                    <a:pt x="19994" y="71193"/>
                  </a:lnTo>
                  <a:lnTo>
                    <a:pt x="20115" y="69669"/>
                  </a:lnTo>
                  <a:lnTo>
                    <a:pt x="20115" y="68816"/>
                  </a:lnTo>
                  <a:lnTo>
                    <a:pt x="20055" y="67963"/>
                  </a:lnTo>
                  <a:lnTo>
                    <a:pt x="19994" y="66195"/>
                  </a:lnTo>
                  <a:lnTo>
                    <a:pt x="19933" y="64915"/>
                  </a:lnTo>
                  <a:lnTo>
                    <a:pt x="19994" y="63696"/>
                  </a:lnTo>
                  <a:lnTo>
                    <a:pt x="20055" y="62172"/>
                  </a:lnTo>
                  <a:lnTo>
                    <a:pt x="20176" y="60587"/>
                  </a:lnTo>
                  <a:lnTo>
                    <a:pt x="20237" y="59734"/>
                  </a:lnTo>
                  <a:lnTo>
                    <a:pt x="20298" y="58820"/>
                  </a:lnTo>
                  <a:lnTo>
                    <a:pt x="20298" y="58515"/>
                  </a:lnTo>
                  <a:lnTo>
                    <a:pt x="20237" y="58271"/>
                  </a:lnTo>
                  <a:lnTo>
                    <a:pt x="20115" y="57905"/>
                  </a:lnTo>
                  <a:lnTo>
                    <a:pt x="19994" y="57540"/>
                  </a:lnTo>
                  <a:lnTo>
                    <a:pt x="19872" y="57113"/>
                  </a:lnTo>
                  <a:lnTo>
                    <a:pt x="19872" y="56625"/>
                  </a:lnTo>
                  <a:lnTo>
                    <a:pt x="19994" y="55772"/>
                  </a:lnTo>
                  <a:lnTo>
                    <a:pt x="19994" y="55345"/>
                  </a:lnTo>
                  <a:lnTo>
                    <a:pt x="19994" y="54919"/>
                  </a:lnTo>
                  <a:lnTo>
                    <a:pt x="19933" y="54065"/>
                  </a:lnTo>
                  <a:lnTo>
                    <a:pt x="19750" y="52359"/>
                  </a:lnTo>
                  <a:lnTo>
                    <a:pt x="19689" y="50652"/>
                  </a:lnTo>
                  <a:lnTo>
                    <a:pt x="19689" y="48275"/>
                  </a:lnTo>
                  <a:lnTo>
                    <a:pt x="19689" y="45898"/>
                  </a:lnTo>
                  <a:lnTo>
                    <a:pt x="19628" y="44130"/>
                  </a:lnTo>
                  <a:lnTo>
                    <a:pt x="19628" y="43338"/>
                  </a:lnTo>
                  <a:lnTo>
                    <a:pt x="19628" y="43155"/>
                  </a:lnTo>
                  <a:lnTo>
                    <a:pt x="19628" y="42911"/>
                  </a:lnTo>
                  <a:lnTo>
                    <a:pt x="19872" y="42911"/>
                  </a:lnTo>
                  <a:lnTo>
                    <a:pt x="20237" y="42789"/>
                  </a:lnTo>
                  <a:lnTo>
                    <a:pt x="20542" y="42667"/>
                  </a:lnTo>
                  <a:lnTo>
                    <a:pt x="20786" y="42423"/>
                  </a:lnTo>
                  <a:lnTo>
                    <a:pt x="20969" y="42119"/>
                  </a:lnTo>
                  <a:lnTo>
                    <a:pt x="21030" y="41814"/>
                  </a:lnTo>
                  <a:lnTo>
                    <a:pt x="21030" y="41509"/>
                  </a:lnTo>
                  <a:lnTo>
                    <a:pt x="20847" y="41936"/>
                  </a:lnTo>
                  <a:lnTo>
                    <a:pt x="20725" y="42119"/>
                  </a:lnTo>
                  <a:lnTo>
                    <a:pt x="20542" y="42301"/>
                  </a:lnTo>
                  <a:lnTo>
                    <a:pt x="20359" y="42423"/>
                  </a:lnTo>
                  <a:lnTo>
                    <a:pt x="20115" y="42484"/>
                  </a:lnTo>
                  <a:lnTo>
                    <a:pt x="19567" y="42545"/>
                  </a:lnTo>
                  <a:lnTo>
                    <a:pt x="19018" y="42484"/>
                  </a:lnTo>
                  <a:lnTo>
                    <a:pt x="18774" y="42423"/>
                  </a:lnTo>
                  <a:lnTo>
                    <a:pt x="18592" y="42301"/>
                  </a:lnTo>
                  <a:lnTo>
                    <a:pt x="18409" y="42119"/>
                  </a:lnTo>
                  <a:lnTo>
                    <a:pt x="18287" y="41936"/>
                  </a:lnTo>
                  <a:lnTo>
                    <a:pt x="18104" y="41509"/>
                  </a:lnTo>
                  <a:lnTo>
                    <a:pt x="18104" y="41753"/>
                  </a:lnTo>
                  <a:lnTo>
                    <a:pt x="18104" y="41997"/>
                  </a:lnTo>
                  <a:lnTo>
                    <a:pt x="18226" y="42240"/>
                  </a:lnTo>
                  <a:lnTo>
                    <a:pt x="18348" y="42484"/>
                  </a:lnTo>
                  <a:lnTo>
                    <a:pt x="18592" y="42667"/>
                  </a:lnTo>
                  <a:lnTo>
                    <a:pt x="18896" y="42789"/>
                  </a:lnTo>
                  <a:lnTo>
                    <a:pt x="19201" y="42850"/>
                  </a:lnTo>
                  <a:lnTo>
                    <a:pt x="19323" y="42911"/>
                  </a:lnTo>
                  <a:lnTo>
                    <a:pt x="19445" y="42911"/>
                  </a:lnTo>
                  <a:lnTo>
                    <a:pt x="19445" y="43033"/>
                  </a:lnTo>
                  <a:lnTo>
                    <a:pt x="19445" y="43094"/>
                  </a:lnTo>
                  <a:lnTo>
                    <a:pt x="19384" y="43642"/>
                  </a:lnTo>
                  <a:lnTo>
                    <a:pt x="19384" y="46324"/>
                  </a:lnTo>
                  <a:lnTo>
                    <a:pt x="19384" y="48458"/>
                  </a:lnTo>
                  <a:lnTo>
                    <a:pt x="19384" y="50652"/>
                  </a:lnTo>
                  <a:lnTo>
                    <a:pt x="19323" y="51993"/>
                  </a:lnTo>
                  <a:lnTo>
                    <a:pt x="19201" y="53395"/>
                  </a:lnTo>
                  <a:lnTo>
                    <a:pt x="19079" y="54858"/>
                  </a:lnTo>
                  <a:lnTo>
                    <a:pt x="19079" y="55528"/>
                  </a:lnTo>
                  <a:lnTo>
                    <a:pt x="19079" y="56260"/>
                  </a:lnTo>
                  <a:lnTo>
                    <a:pt x="19140" y="56930"/>
                  </a:lnTo>
                  <a:lnTo>
                    <a:pt x="19018" y="57662"/>
                  </a:lnTo>
                  <a:lnTo>
                    <a:pt x="18835" y="58149"/>
                  </a:lnTo>
                  <a:lnTo>
                    <a:pt x="18774" y="58393"/>
                  </a:lnTo>
                  <a:lnTo>
                    <a:pt x="18714" y="58637"/>
                  </a:lnTo>
                  <a:lnTo>
                    <a:pt x="18714" y="59368"/>
                  </a:lnTo>
                  <a:lnTo>
                    <a:pt x="18835" y="60100"/>
                  </a:lnTo>
                  <a:lnTo>
                    <a:pt x="18896" y="60831"/>
                  </a:lnTo>
                  <a:lnTo>
                    <a:pt x="18957" y="61563"/>
                  </a:lnTo>
                  <a:lnTo>
                    <a:pt x="19018" y="63818"/>
                  </a:lnTo>
                  <a:lnTo>
                    <a:pt x="19079" y="64854"/>
                  </a:lnTo>
                  <a:lnTo>
                    <a:pt x="19079" y="65829"/>
                  </a:lnTo>
                  <a:lnTo>
                    <a:pt x="19018" y="67292"/>
                  </a:lnTo>
                  <a:lnTo>
                    <a:pt x="18896" y="68755"/>
                  </a:lnTo>
                  <a:lnTo>
                    <a:pt x="18957" y="70218"/>
                  </a:lnTo>
                  <a:lnTo>
                    <a:pt x="19079" y="71681"/>
                  </a:lnTo>
                  <a:lnTo>
                    <a:pt x="19262" y="73144"/>
                  </a:lnTo>
                  <a:lnTo>
                    <a:pt x="19384" y="74606"/>
                  </a:lnTo>
                  <a:lnTo>
                    <a:pt x="19384" y="75886"/>
                  </a:lnTo>
                  <a:lnTo>
                    <a:pt x="19384" y="77959"/>
                  </a:lnTo>
                  <a:lnTo>
                    <a:pt x="19384" y="78873"/>
                  </a:lnTo>
                  <a:lnTo>
                    <a:pt x="19384" y="79178"/>
                  </a:lnTo>
                  <a:lnTo>
                    <a:pt x="19323" y="79422"/>
                  </a:lnTo>
                  <a:lnTo>
                    <a:pt x="19140" y="79727"/>
                  </a:lnTo>
                  <a:lnTo>
                    <a:pt x="18957" y="79909"/>
                  </a:lnTo>
                  <a:lnTo>
                    <a:pt x="18653" y="79970"/>
                  </a:lnTo>
                  <a:lnTo>
                    <a:pt x="18348" y="79970"/>
                  </a:lnTo>
                  <a:lnTo>
                    <a:pt x="18043" y="79909"/>
                  </a:lnTo>
                  <a:lnTo>
                    <a:pt x="17799" y="79787"/>
                  </a:lnTo>
                  <a:lnTo>
                    <a:pt x="17738" y="79666"/>
                  </a:lnTo>
                  <a:lnTo>
                    <a:pt x="17677" y="79605"/>
                  </a:lnTo>
                  <a:lnTo>
                    <a:pt x="17738" y="79361"/>
                  </a:lnTo>
                  <a:lnTo>
                    <a:pt x="17799" y="79056"/>
                  </a:lnTo>
                  <a:lnTo>
                    <a:pt x="17860" y="78934"/>
                  </a:lnTo>
                  <a:lnTo>
                    <a:pt x="17921" y="78873"/>
                  </a:lnTo>
                  <a:lnTo>
                    <a:pt x="17860" y="78812"/>
                  </a:lnTo>
                  <a:lnTo>
                    <a:pt x="17799" y="78751"/>
                  </a:lnTo>
                  <a:lnTo>
                    <a:pt x="17677" y="78751"/>
                  </a:lnTo>
                  <a:lnTo>
                    <a:pt x="17616" y="78812"/>
                  </a:lnTo>
                  <a:lnTo>
                    <a:pt x="17555" y="78995"/>
                  </a:lnTo>
                  <a:lnTo>
                    <a:pt x="17555" y="79178"/>
                  </a:lnTo>
                  <a:lnTo>
                    <a:pt x="17494" y="79300"/>
                  </a:lnTo>
                  <a:lnTo>
                    <a:pt x="17434" y="79483"/>
                  </a:lnTo>
                  <a:lnTo>
                    <a:pt x="17312" y="79544"/>
                  </a:lnTo>
                  <a:lnTo>
                    <a:pt x="17129" y="79605"/>
                  </a:lnTo>
                  <a:lnTo>
                    <a:pt x="16824" y="79605"/>
                  </a:lnTo>
                  <a:lnTo>
                    <a:pt x="16458" y="79544"/>
                  </a:lnTo>
                  <a:lnTo>
                    <a:pt x="16032" y="79483"/>
                  </a:lnTo>
                  <a:lnTo>
                    <a:pt x="15361" y="79361"/>
                  </a:lnTo>
                  <a:lnTo>
                    <a:pt x="14995" y="79239"/>
                  </a:lnTo>
                  <a:lnTo>
                    <a:pt x="14813" y="79178"/>
                  </a:lnTo>
                  <a:lnTo>
                    <a:pt x="14752" y="79117"/>
                  </a:lnTo>
                  <a:lnTo>
                    <a:pt x="14691" y="79056"/>
                  </a:lnTo>
                  <a:lnTo>
                    <a:pt x="14691" y="78934"/>
                  </a:lnTo>
                  <a:lnTo>
                    <a:pt x="14813" y="78873"/>
                  </a:lnTo>
                  <a:lnTo>
                    <a:pt x="14995" y="78751"/>
                  </a:lnTo>
                  <a:lnTo>
                    <a:pt x="15483" y="78386"/>
                  </a:lnTo>
                  <a:lnTo>
                    <a:pt x="15910" y="77898"/>
                  </a:lnTo>
                  <a:lnTo>
                    <a:pt x="16214" y="77349"/>
                  </a:lnTo>
                  <a:lnTo>
                    <a:pt x="16519" y="76801"/>
                  </a:lnTo>
                  <a:lnTo>
                    <a:pt x="16824" y="76252"/>
                  </a:lnTo>
                  <a:lnTo>
                    <a:pt x="17007" y="75765"/>
                  </a:lnTo>
                  <a:lnTo>
                    <a:pt x="17007" y="75399"/>
                  </a:lnTo>
                  <a:lnTo>
                    <a:pt x="16946" y="75033"/>
                  </a:lnTo>
                  <a:lnTo>
                    <a:pt x="16763" y="74058"/>
                  </a:lnTo>
                  <a:lnTo>
                    <a:pt x="16519" y="73144"/>
                  </a:lnTo>
                  <a:lnTo>
                    <a:pt x="15910" y="71315"/>
                  </a:lnTo>
                  <a:lnTo>
                    <a:pt x="15239" y="68938"/>
                  </a:lnTo>
                  <a:lnTo>
                    <a:pt x="14813" y="67536"/>
                  </a:lnTo>
                  <a:lnTo>
                    <a:pt x="14386" y="66073"/>
                  </a:lnTo>
                  <a:lnTo>
                    <a:pt x="14081" y="64610"/>
                  </a:lnTo>
                  <a:lnTo>
                    <a:pt x="13959" y="63879"/>
                  </a:lnTo>
                  <a:lnTo>
                    <a:pt x="13898" y="63147"/>
                  </a:lnTo>
                  <a:lnTo>
                    <a:pt x="13959" y="62355"/>
                  </a:lnTo>
                  <a:lnTo>
                    <a:pt x="14020" y="61623"/>
                  </a:lnTo>
                  <a:lnTo>
                    <a:pt x="14142" y="60831"/>
                  </a:lnTo>
                  <a:lnTo>
                    <a:pt x="14325" y="60100"/>
                  </a:lnTo>
                  <a:lnTo>
                    <a:pt x="14630" y="58698"/>
                  </a:lnTo>
                  <a:lnTo>
                    <a:pt x="14752" y="57966"/>
                  </a:lnTo>
                  <a:lnTo>
                    <a:pt x="14813" y="57235"/>
                  </a:lnTo>
                  <a:lnTo>
                    <a:pt x="14752" y="56686"/>
                  </a:lnTo>
                  <a:lnTo>
                    <a:pt x="14752" y="56077"/>
                  </a:lnTo>
                  <a:lnTo>
                    <a:pt x="14508" y="54919"/>
                  </a:lnTo>
                  <a:lnTo>
                    <a:pt x="14264" y="53761"/>
                  </a:lnTo>
                  <a:lnTo>
                    <a:pt x="13959" y="52602"/>
                  </a:lnTo>
                  <a:lnTo>
                    <a:pt x="13593" y="51079"/>
                  </a:lnTo>
                  <a:lnTo>
                    <a:pt x="13289" y="49555"/>
                  </a:lnTo>
                  <a:lnTo>
                    <a:pt x="13045" y="48031"/>
                  </a:lnTo>
                  <a:lnTo>
                    <a:pt x="12862" y="46446"/>
                  </a:lnTo>
                  <a:lnTo>
                    <a:pt x="12618" y="43399"/>
                  </a:lnTo>
                  <a:lnTo>
                    <a:pt x="12557" y="40290"/>
                  </a:lnTo>
                  <a:lnTo>
                    <a:pt x="12557" y="38766"/>
                  </a:lnTo>
                  <a:lnTo>
                    <a:pt x="12557" y="38035"/>
                  </a:lnTo>
                  <a:lnTo>
                    <a:pt x="12679" y="37242"/>
                  </a:lnTo>
                  <a:lnTo>
                    <a:pt x="12862" y="35658"/>
                  </a:lnTo>
                  <a:lnTo>
                    <a:pt x="13167" y="34134"/>
                  </a:lnTo>
                  <a:lnTo>
                    <a:pt x="13228" y="33890"/>
                  </a:lnTo>
                  <a:lnTo>
                    <a:pt x="13228" y="33585"/>
                  </a:lnTo>
                  <a:lnTo>
                    <a:pt x="13167" y="33280"/>
                  </a:lnTo>
                  <a:lnTo>
                    <a:pt x="13045" y="32976"/>
                  </a:lnTo>
                  <a:lnTo>
                    <a:pt x="13045" y="29379"/>
                  </a:lnTo>
                  <a:lnTo>
                    <a:pt x="13045" y="28587"/>
                  </a:lnTo>
                  <a:lnTo>
                    <a:pt x="12984" y="28343"/>
                  </a:lnTo>
                  <a:lnTo>
                    <a:pt x="12923" y="28038"/>
                  </a:lnTo>
                  <a:lnTo>
                    <a:pt x="12801" y="27673"/>
                  </a:lnTo>
                  <a:lnTo>
                    <a:pt x="12496" y="26576"/>
                  </a:lnTo>
                  <a:lnTo>
                    <a:pt x="12192" y="25600"/>
                  </a:lnTo>
                  <a:lnTo>
                    <a:pt x="12192" y="25235"/>
                  </a:lnTo>
                  <a:lnTo>
                    <a:pt x="12131" y="24930"/>
                  </a:lnTo>
                  <a:lnTo>
                    <a:pt x="12496" y="25113"/>
                  </a:lnTo>
                  <a:lnTo>
                    <a:pt x="12923" y="25235"/>
                  </a:lnTo>
                  <a:lnTo>
                    <a:pt x="13776" y="25417"/>
                  </a:lnTo>
                  <a:lnTo>
                    <a:pt x="14691" y="25539"/>
                  </a:lnTo>
                  <a:lnTo>
                    <a:pt x="15666" y="25600"/>
                  </a:lnTo>
                  <a:lnTo>
                    <a:pt x="16214" y="25600"/>
                  </a:lnTo>
                  <a:lnTo>
                    <a:pt x="16397" y="25539"/>
                  </a:lnTo>
                  <a:lnTo>
                    <a:pt x="16519" y="25478"/>
                  </a:lnTo>
                  <a:lnTo>
                    <a:pt x="16702" y="25356"/>
                  </a:lnTo>
                  <a:lnTo>
                    <a:pt x="17068" y="25052"/>
                  </a:lnTo>
                  <a:lnTo>
                    <a:pt x="18653" y="23894"/>
                  </a:lnTo>
                  <a:lnTo>
                    <a:pt x="18653" y="23894"/>
                  </a:lnTo>
                  <a:lnTo>
                    <a:pt x="16519" y="25113"/>
                  </a:lnTo>
                  <a:lnTo>
                    <a:pt x="16397" y="25235"/>
                  </a:lnTo>
                  <a:lnTo>
                    <a:pt x="16275" y="25295"/>
                  </a:lnTo>
                  <a:lnTo>
                    <a:pt x="15971" y="25295"/>
                  </a:lnTo>
                  <a:lnTo>
                    <a:pt x="15361" y="25235"/>
                  </a:lnTo>
                  <a:lnTo>
                    <a:pt x="14081" y="25113"/>
                  </a:lnTo>
                  <a:lnTo>
                    <a:pt x="13532" y="25052"/>
                  </a:lnTo>
                  <a:lnTo>
                    <a:pt x="12923" y="24930"/>
                  </a:lnTo>
                  <a:lnTo>
                    <a:pt x="12435" y="24686"/>
                  </a:lnTo>
                  <a:lnTo>
                    <a:pt x="12192" y="24503"/>
                  </a:lnTo>
                  <a:lnTo>
                    <a:pt x="11948" y="24320"/>
                  </a:lnTo>
                  <a:lnTo>
                    <a:pt x="11826" y="24076"/>
                  </a:lnTo>
                  <a:lnTo>
                    <a:pt x="11704" y="23833"/>
                  </a:lnTo>
                  <a:lnTo>
                    <a:pt x="11521" y="23284"/>
                  </a:lnTo>
                  <a:lnTo>
                    <a:pt x="11460" y="22735"/>
                  </a:lnTo>
                  <a:lnTo>
                    <a:pt x="11460" y="22126"/>
                  </a:lnTo>
                  <a:lnTo>
                    <a:pt x="11521" y="21455"/>
                  </a:lnTo>
                  <a:lnTo>
                    <a:pt x="11582" y="20785"/>
                  </a:lnTo>
                  <a:lnTo>
                    <a:pt x="11643" y="20541"/>
                  </a:lnTo>
                  <a:lnTo>
                    <a:pt x="11704" y="20297"/>
                  </a:lnTo>
                  <a:lnTo>
                    <a:pt x="11521" y="19566"/>
                  </a:lnTo>
                  <a:lnTo>
                    <a:pt x="11582" y="20114"/>
                  </a:lnTo>
                  <a:lnTo>
                    <a:pt x="11582" y="20419"/>
                  </a:lnTo>
                  <a:lnTo>
                    <a:pt x="11460" y="20724"/>
                  </a:lnTo>
                  <a:lnTo>
                    <a:pt x="11338" y="21212"/>
                  </a:lnTo>
                  <a:lnTo>
                    <a:pt x="11216" y="21760"/>
                  </a:lnTo>
                  <a:lnTo>
                    <a:pt x="11216" y="22309"/>
                  </a:lnTo>
                  <a:lnTo>
                    <a:pt x="11216" y="22918"/>
                  </a:lnTo>
                  <a:lnTo>
                    <a:pt x="11277" y="23467"/>
                  </a:lnTo>
                  <a:lnTo>
                    <a:pt x="11399" y="24015"/>
                  </a:lnTo>
                  <a:lnTo>
                    <a:pt x="11643" y="24442"/>
                  </a:lnTo>
                  <a:lnTo>
                    <a:pt x="11765" y="24564"/>
                  </a:lnTo>
                  <a:lnTo>
                    <a:pt x="11826" y="24747"/>
                  </a:lnTo>
                  <a:lnTo>
                    <a:pt x="11887" y="24991"/>
                  </a:lnTo>
                  <a:lnTo>
                    <a:pt x="11887" y="25235"/>
                  </a:lnTo>
                  <a:lnTo>
                    <a:pt x="11887" y="25478"/>
                  </a:lnTo>
                  <a:lnTo>
                    <a:pt x="11765" y="25722"/>
                  </a:lnTo>
                  <a:lnTo>
                    <a:pt x="11460" y="26515"/>
                  </a:lnTo>
                  <a:lnTo>
                    <a:pt x="11033" y="27612"/>
                  </a:lnTo>
                  <a:lnTo>
                    <a:pt x="10729" y="28648"/>
                  </a:lnTo>
                  <a:lnTo>
                    <a:pt x="10485" y="29745"/>
                  </a:lnTo>
                  <a:lnTo>
                    <a:pt x="10241" y="30842"/>
                  </a:lnTo>
                  <a:lnTo>
                    <a:pt x="9875" y="31939"/>
                  </a:lnTo>
                  <a:lnTo>
                    <a:pt x="9449" y="33037"/>
                  </a:lnTo>
                  <a:lnTo>
                    <a:pt x="8961" y="34134"/>
                  </a:lnTo>
                  <a:lnTo>
                    <a:pt x="8412" y="35170"/>
                  </a:lnTo>
                  <a:lnTo>
                    <a:pt x="7437" y="37242"/>
                  </a:lnTo>
                  <a:lnTo>
                    <a:pt x="6950" y="38278"/>
                  </a:lnTo>
                  <a:lnTo>
                    <a:pt x="6523" y="39376"/>
                  </a:lnTo>
                  <a:lnTo>
                    <a:pt x="6340" y="39254"/>
                  </a:lnTo>
                  <a:lnTo>
                    <a:pt x="6157" y="39254"/>
                  </a:lnTo>
                  <a:lnTo>
                    <a:pt x="6157" y="39315"/>
                  </a:lnTo>
                  <a:lnTo>
                    <a:pt x="6096" y="39376"/>
                  </a:lnTo>
                  <a:lnTo>
                    <a:pt x="6157" y="39437"/>
                  </a:lnTo>
                  <a:lnTo>
                    <a:pt x="6157" y="39498"/>
                  </a:lnTo>
                  <a:lnTo>
                    <a:pt x="6279" y="39498"/>
                  </a:lnTo>
                  <a:lnTo>
                    <a:pt x="6462" y="39619"/>
                  </a:lnTo>
                  <a:lnTo>
                    <a:pt x="6523" y="39802"/>
                  </a:lnTo>
                  <a:lnTo>
                    <a:pt x="6584" y="39985"/>
                  </a:lnTo>
                  <a:lnTo>
                    <a:pt x="6584" y="40229"/>
                  </a:lnTo>
                  <a:lnTo>
                    <a:pt x="6523" y="40717"/>
                  </a:lnTo>
                  <a:lnTo>
                    <a:pt x="6401" y="41204"/>
                  </a:lnTo>
                  <a:lnTo>
                    <a:pt x="6035" y="42119"/>
                  </a:lnTo>
                  <a:lnTo>
                    <a:pt x="5974" y="42301"/>
                  </a:lnTo>
                  <a:lnTo>
                    <a:pt x="5913" y="42545"/>
                  </a:lnTo>
                  <a:lnTo>
                    <a:pt x="5791" y="43886"/>
                  </a:lnTo>
                  <a:lnTo>
                    <a:pt x="5791" y="44496"/>
                  </a:lnTo>
                  <a:lnTo>
                    <a:pt x="5730" y="44800"/>
                  </a:lnTo>
                  <a:lnTo>
                    <a:pt x="5669" y="44922"/>
                  </a:lnTo>
                  <a:lnTo>
                    <a:pt x="5609" y="45044"/>
                  </a:lnTo>
                  <a:lnTo>
                    <a:pt x="5487" y="45044"/>
                  </a:lnTo>
                  <a:lnTo>
                    <a:pt x="5426" y="44983"/>
                  </a:lnTo>
                  <a:lnTo>
                    <a:pt x="5365" y="44800"/>
                  </a:lnTo>
                  <a:lnTo>
                    <a:pt x="5365" y="44374"/>
                  </a:lnTo>
                  <a:lnTo>
                    <a:pt x="5426" y="43764"/>
                  </a:lnTo>
                  <a:lnTo>
                    <a:pt x="5426" y="43459"/>
                  </a:lnTo>
                  <a:lnTo>
                    <a:pt x="5426" y="43216"/>
                  </a:lnTo>
                  <a:lnTo>
                    <a:pt x="5365" y="43033"/>
                  </a:lnTo>
                  <a:lnTo>
                    <a:pt x="5243" y="42911"/>
                  </a:lnTo>
                  <a:lnTo>
                    <a:pt x="5121" y="42850"/>
                  </a:lnTo>
                  <a:lnTo>
                    <a:pt x="4938" y="42972"/>
                  </a:lnTo>
                  <a:lnTo>
                    <a:pt x="4816" y="43216"/>
                  </a:lnTo>
                  <a:lnTo>
                    <a:pt x="4755" y="43459"/>
                  </a:lnTo>
                  <a:lnTo>
                    <a:pt x="4694" y="43947"/>
                  </a:lnTo>
                  <a:lnTo>
                    <a:pt x="4633" y="44800"/>
                  </a:lnTo>
                  <a:lnTo>
                    <a:pt x="4572" y="45349"/>
                  </a:lnTo>
                  <a:lnTo>
                    <a:pt x="4450" y="45593"/>
                  </a:lnTo>
                  <a:lnTo>
                    <a:pt x="4389" y="45654"/>
                  </a:lnTo>
                  <a:lnTo>
                    <a:pt x="4268" y="45532"/>
                  </a:lnTo>
                  <a:lnTo>
                    <a:pt x="4207" y="45349"/>
                  </a:lnTo>
                  <a:lnTo>
                    <a:pt x="4207" y="45105"/>
                  </a:lnTo>
                  <a:lnTo>
                    <a:pt x="4268" y="44374"/>
                  </a:lnTo>
                  <a:lnTo>
                    <a:pt x="4268" y="43825"/>
                  </a:lnTo>
                  <a:lnTo>
                    <a:pt x="4329" y="43277"/>
                  </a:lnTo>
                  <a:lnTo>
                    <a:pt x="4268" y="43094"/>
                  </a:lnTo>
                  <a:lnTo>
                    <a:pt x="4207" y="42972"/>
                  </a:lnTo>
                  <a:lnTo>
                    <a:pt x="4146" y="42911"/>
                  </a:lnTo>
                  <a:lnTo>
                    <a:pt x="4085" y="42911"/>
                  </a:lnTo>
                  <a:lnTo>
                    <a:pt x="3963" y="42972"/>
                  </a:lnTo>
                  <a:lnTo>
                    <a:pt x="3841" y="43155"/>
                  </a:lnTo>
                  <a:lnTo>
                    <a:pt x="3658" y="43642"/>
                  </a:lnTo>
                  <a:lnTo>
                    <a:pt x="3231" y="44861"/>
                  </a:lnTo>
                  <a:lnTo>
                    <a:pt x="2988" y="45349"/>
                  </a:lnTo>
                  <a:lnTo>
                    <a:pt x="2866" y="45593"/>
                  </a:lnTo>
                  <a:lnTo>
                    <a:pt x="2744" y="45654"/>
                  </a:lnTo>
                  <a:lnTo>
                    <a:pt x="2683" y="45715"/>
                  </a:lnTo>
                  <a:lnTo>
                    <a:pt x="2622" y="45654"/>
                  </a:lnTo>
                  <a:lnTo>
                    <a:pt x="2561" y="45593"/>
                  </a:lnTo>
                  <a:lnTo>
                    <a:pt x="2561" y="45410"/>
                  </a:lnTo>
                  <a:lnTo>
                    <a:pt x="2561" y="45105"/>
                  </a:lnTo>
                  <a:lnTo>
                    <a:pt x="2683" y="44739"/>
                  </a:lnTo>
                  <a:lnTo>
                    <a:pt x="2927" y="44069"/>
                  </a:lnTo>
                  <a:lnTo>
                    <a:pt x="3048" y="43703"/>
                  </a:lnTo>
                  <a:lnTo>
                    <a:pt x="3292" y="43094"/>
                  </a:lnTo>
                  <a:lnTo>
                    <a:pt x="3292" y="42728"/>
                  </a:lnTo>
                  <a:lnTo>
                    <a:pt x="3292" y="42606"/>
                  </a:lnTo>
                  <a:lnTo>
                    <a:pt x="3170" y="42484"/>
                  </a:lnTo>
                  <a:lnTo>
                    <a:pt x="3109" y="42484"/>
                  </a:lnTo>
                  <a:lnTo>
                    <a:pt x="2988" y="42545"/>
                  </a:lnTo>
                  <a:lnTo>
                    <a:pt x="2805" y="42728"/>
                  </a:lnTo>
                  <a:lnTo>
                    <a:pt x="2378" y="43216"/>
                  </a:lnTo>
                  <a:lnTo>
                    <a:pt x="2012" y="43703"/>
                  </a:lnTo>
                  <a:lnTo>
                    <a:pt x="1708" y="44191"/>
                  </a:lnTo>
                  <a:lnTo>
                    <a:pt x="1525" y="44435"/>
                  </a:lnTo>
                  <a:lnTo>
                    <a:pt x="1403" y="44496"/>
                  </a:lnTo>
                  <a:lnTo>
                    <a:pt x="1281" y="44557"/>
                  </a:lnTo>
                  <a:lnTo>
                    <a:pt x="1159" y="44557"/>
                  </a:lnTo>
                  <a:lnTo>
                    <a:pt x="1098" y="44496"/>
                  </a:lnTo>
                  <a:lnTo>
                    <a:pt x="1098" y="44374"/>
                  </a:lnTo>
                  <a:lnTo>
                    <a:pt x="1159" y="44252"/>
                  </a:lnTo>
                  <a:lnTo>
                    <a:pt x="1281" y="43947"/>
                  </a:lnTo>
                  <a:lnTo>
                    <a:pt x="1403" y="43825"/>
                  </a:lnTo>
                  <a:lnTo>
                    <a:pt x="1951" y="42789"/>
                  </a:lnTo>
                  <a:lnTo>
                    <a:pt x="2317" y="42119"/>
                  </a:lnTo>
                  <a:lnTo>
                    <a:pt x="2500" y="41753"/>
                  </a:lnTo>
                  <a:lnTo>
                    <a:pt x="2622" y="41387"/>
                  </a:lnTo>
                  <a:lnTo>
                    <a:pt x="2683" y="41204"/>
                  </a:lnTo>
                  <a:lnTo>
                    <a:pt x="2622" y="41082"/>
                  </a:lnTo>
                  <a:lnTo>
                    <a:pt x="2561" y="41021"/>
                  </a:lnTo>
                  <a:lnTo>
                    <a:pt x="2378" y="40960"/>
                  </a:lnTo>
                  <a:lnTo>
                    <a:pt x="2134" y="41082"/>
                  </a:lnTo>
                  <a:lnTo>
                    <a:pt x="1890" y="41326"/>
                  </a:lnTo>
                  <a:lnTo>
                    <a:pt x="1647" y="41570"/>
                  </a:lnTo>
                  <a:lnTo>
                    <a:pt x="1403" y="41753"/>
                  </a:lnTo>
                  <a:lnTo>
                    <a:pt x="976" y="41936"/>
                  </a:lnTo>
                  <a:lnTo>
                    <a:pt x="732" y="41997"/>
                  </a:lnTo>
                  <a:lnTo>
                    <a:pt x="488" y="41997"/>
                  </a:lnTo>
                  <a:lnTo>
                    <a:pt x="306" y="41936"/>
                  </a:lnTo>
                  <a:lnTo>
                    <a:pt x="245" y="41875"/>
                  </a:lnTo>
                  <a:lnTo>
                    <a:pt x="306" y="41814"/>
                  </a:lnTo>
                  <a:lnTo>
                    <a:pt x="367" y="41692"/>
                  </a:lnTo>
                  <a:lnTo>
                    <a:pt x="793" y="41326"/>
                  </a:lnTo>
                  <a:lnTo>
                    <a:pt x="1342" y="40778"/>
                  </a:lnTo>
                  <a:lnTo>
                    <a:pt x="1829" y="40168"/>
                  </a:lnTo>
                  <a:lnTo>
                    <a:pt x="2317" y="39619"/>
                  </a:lnTo>
                  <a:lnTo>
                    <a:pt x="2866" y="39071"/>
                  </a:lnTo>
                  <a:lnTo>
                    <a:pt x="3170" y="38888"/>
                  </a:lnTo>
                  <a:lnTo>
                    <a:pt x="3414" y="38705"/>
                  </a:lnTo>
                  <a:lnTo>
                    <a:pt x="4085" y="38705"/>
                  </a:lnTo>
                  <a:lnTo>
                    <a:pt x="4511" y="38827"/>
                  </a:lnTo>
                  <a:lnTo>
                    <a:pt x="4633" y="38827"/>
                  </a:lnTo>
                  <a:lnTo>
                    <a:pt x="4755" y="38888"/>
                  </a:lnTo>
                  <a:lnTo>
                    <a:pt x="4877" y="38888"/>
                  </a:lnTo>
                  <a:lnTo>
                    <a:pt x="4877" y="38827"/>
                  </a:lnTo>
                  <a:lnTo>
                    <a:pt x="4816" y="38705"/>
                  </a:lnTo>
                  <a:lnTo>
                    <a:pt x="4755" y="38644"/>
                  </a:lnTo>
                  <a:lnTo>
                    <a:pt x="4511" y="38522"/>
                  </a:lnTo>
                  <a:lnTo>
                    <a:pt x="4207" y="38461"/>
                  </a:lnTo>
                  <a:lnTo>
                    <a:pt x="4633" y="37608"/>
                  </a:lnTo>
                  <a:lnTo>
                    <a:pt x="4877" y="36755"/>
                  </a:lnTo>
                  <a:lnTo>
                    <a:pt x="5121" y="35840"/>
                  </a:lnTo>
                  <a:lnTo>
                    <a:pt x="5304" y="34987"/>
                  </a:lnTo>
                  <a:lnTo>
                    <a:pt x="5426" y="33768"/>
                  </a:lnTo>
                  <a:lnTo>
                    <a:pt x="5609" y="32549"/>
                  </a:lnTo>
                  <a:lnTo>
                    <a:pt x="5852" y="31635"/>
                  </a:lnTo>
                  <a:lnTo>
                    <a:pt x="6096" y="30781"/>
                  </a:lnTo>
                  <a:lnTo>
                    <a:pt x="6462" y="29928"/>
                  </a:lnTo>
                  <a:lnTo>
                    <a:pt x="6828" y="29075"/>
                  </a:lnTo>
                  <a:lnTo>
                    <a:pt x="6950" y="28709"/>
                  </a:lnTo>
                  <a:lnTo>
                    <a:pt x="7132" y="28465"/>
                  </a:lnTo>
                  <a:lnTo>
                    <a:pt x="7376" y="28099"/>
                  </a:lnTo>
                  <a:lnTo>
                    <a:pt x="7559" y="27673"/>
                  </a:lnTo>
                  <a:lnTo>
                    <a:pt x="7681" y="27368"/>
                  </a:lnTo>
                  <a:lnTo>
                    <a:pt x="7681" y="27063"/>
                  </a:lnTo>
                  <a:lnTo>
                    <a:pt x="7742" y="26149"/>
                  </a:lnTo>
                  <a:lnTo>
                    <a:pt x="7803" y="25235"/>
                  </a:lnTo>
                  <a:lnTo>
                    <a:pt x="7925" y="24259"/>
                  </a:lnTo>
                  <a:lnTo>
                    <a:pt x="8169" y="22370"/>
                  </a:lnTo>
                  <a:lnTo>
                    <a:pt x="8351" y="21455"/>
                  </a:lnTo>
                  <a:lnTo>
                    <a:pt x="8412" y="21151"/>
                  </a:lnTo>
                  <a:lnTo>
                    <a:pt x="8412" y="20846"/>
                  </a:lnTo>
                  <a:lnTo>
                    <a:pt x="8351" y="19932"/>
                  </a:lnTo>
                  <a:lnTo>
                    <a:pt x="8351" y="19017"/>
                  </a:lnTo>
                  <a:lnTo>
                    <a:pt x="8412" y="18164"/>
                  </a:lnTo>
                  <a:lnTo>
                    <a:pt x="8534" y="17737"/>
                  </a:lnTo>
                  <a:lnTo>
                    <a:pt x="8656" y="17311"/>
                  </a:lnTo>
                  <a:lnTo>
                    <a:pt x="9022" y="16457"/>
                  </a:lnTo>
                  <a:lnTo>
                    <a:pt x="9510" y="15726"/>
                  </a:lnTo>
                  <a:lnTo>
                    <a:pt x="9753" y="15360"/>
                  </a:lnTo>
                  <a:lnTo>
                    <a:pt x="9997" y="15055"/>
                  </a:lnTo>
                  <a:lnTo>
                    <a:pt x="10302" y="14812"/>
                  </a:lnTo>
                  <a:lnTo>
                    <a:pt x="10668" y="14629"/>
                  </a:lnTo>
                  <a:lnTo>
                    <a:pt x="11094" y="14446"/>
                  </a:lnTo>
                  <a:lnTo>
                    <a:pt x="11521" y="14324"/>
                  </a:lnTo>
                  <a:lnTo>
                    <a:pt x="12374" y="14202"/>
                  </a:lnTo>
                  <a:lnTo>
                    <a:pt x="13411" y="14080"/>
                  </a:lnTo>
                  <a:lnTo>
                    <a:pt x="14447" y="14080"/>
                  </a:lnTo>
                  <a:lnTo>
                    <a:pt x="16519" y="14141"/>
                  </a:lnTo>
                  <a:lnTo>
                    <a:pt x="14691" y="13836"/>
                  </a:lnTo>
                  <a:lnTo>
                    <a:pt x="15727" y="13166"/>
                  </a:lnTo>
                  <a:lnTo>
                    <a:pt x="16336" y="12739"/>
                  </a:lnTo>
                  <a:lnTo>
                    <a:pt x="16641" y="12617"/>
                  </a:lnTo>
                  <a:lnTo>
                    <a:pt x="16885" y="12434"/>
                  </a:lnTo>
                  <a:lnTo>
                    <a:pt x="16946" y="12313"/>
                  </a:lnTo>
                  <a:lnTo>
                    <a:pt x="17007" y="12191"/>
                  </a:lnTo>
                  <a:lnTo>
                    <a:pt x="17190" y="10118"/>
                  </a:lnTo>
                  <a:lnTo>
                    <a:pt x="17738" y="10484"/>
                  </a:lnTo>
                  <a:lnTo>
                    <a:pt x="18348" y="10789"/>
                  </a:lnTo>
                  <a:lnTo>
                    <a:pt x="18896" y="11032"/>
                  </a:lnTo>
                  <a:lnTo>
                    <a:pt x="19201" y="11093"/>
                  </a:lnTo>
                  <a:lnTo>
                    <a:pt x="19506" y="11154"/>
                  </a:lnTo>
                  <a:lnTo>
                    <a:pt x="19811" y="11093"/>
                  </a:lnTo>
                  <a:lnTo>
                    <a:pt x="20115" y="11032"/>
                  </a:lnTo>
                  <a:lnTo>
                    <a:pt x="20664" y="10789"/>
                  </a:lnTo>
                  <a:lnTo>
                    <a:pt x="21274" y="10484"/>
                  </a:lnTo>
                  <a:lnTo>
                    <a:pt x="21883" y="10118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rgbClr val="0A9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73;p12"/>
          <p:cNvGrpSpPr/>
          <p:nvPr/>
        </p:nvGrpSpPr>
        <p:grpSpPr>
          <a:xfrm>
            <a:off x="3284536" y="3080019"/>
            <a:ext cx="433800" cy="433800"/>
            <a:chOff x="5382800" y="412975"/>
            <a:chExt cx="433800" cy="433800"/>
          </a:xfrm>
        </p:grpSpPr>
        <p:sp>
          <p:nvSpPr>
            <p:cNvPr id="74" name="Google Shape;74;p12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2"/>
            <p:cNvSpPr/>
            <p:nvPr/>
          </p:nvSpPr>
          <p:spPr>
            <a:xfrm>
              <a:off x="5495482" y="525658"/>
              <a:ext cx="208200" cy="2082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2"/>
            <p:cNvSpPr/>
            <p:nvPr/>
          </p:nvSpPr>
          <p:spPr>
            <a:xfrm>
              <a:off x="5544573" y="574748"/>
              <a:ext cx="110100" cy="110100"/>
            </a:xfrm>
            <a:prstGeom prst="ellipse">
              <a:avLst/>
            </a:prstGeom>
            <a:solidFill>
              <a:srgbClr val="F24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Rectángulo 26"/>
          <p:cNvSpPr/>
          <p:nvPr/>
        </p:nvSpPr>
        <p:spPr>
          <a:xfrm>
            <a:off x="1124476" y="239920"/>
            <a:ext cx="7632461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" sz="6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Enfoque Plurimetodológico</a:t>
            </a:r>
            <a:endParaRPr lang="es-ES" sz="6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09811" y="513035"/>
            <a:ext cx="6683765" cy="960668"/>
          </a:xfrm>
        </p:spPr>
        <p:txBody>
          <a:bodyPr/>
          <a:lstStyle/>
          <a:p>
            <a:r>
              <a:rPr lang="es-ES_tradnl" sz="2800" b="1" u="sng" dirty="0" smtClean="0"/>
              <a:t>Evaluación</a:t>
            </a:r>
            <a:r>
              <a:rPr lang="es-ES_tradnl" b="1" u="sng" dirty="0" smtClean="0"/>
              <a:t> Externa e Interna</a:t>
            </a:r>
            <a:endParaRPr lang="es-ES" b="1" u="sng" dirty="0"/>
          </a:p>
        </p:txBody>
      </p:sp>
      <p:pic>
        <p:nvPicPr>
          <p:cNvPr id="13" name="Picture 2" descr="http://www.iac.es/gabinete/difus/ciencia/silbia/imagenes/escher+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18" y="1473703"/>
            <a:ext cx="2453225" cy="357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2 Marcador de contenido"/>
          <p:cNvSpPr txBox="1">
            <a:spLocks/>
          </p:cNvSpPr>
          <p:nvPr/>
        </p:nvSpPr>
        <p:spPr>
          <a:xfrm>
            <a:off x="2777143" y="1349919"/>
            <a:ext cx="6366857" cy="204702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es-ES" sz="1400" i="1" kern="0" dirty="0" smtClean="0"/>
          </a:p>
          <a:p>
            <a:pPr marL="0" indent="0" algn="just">
              <a:buFontTx/>
              <a:buNone/>
            </a:pPr>
            <a:r>
              <a:rPr lang="es-ES" sz="1600" i="1" kern="0" dirty="0" smtClean="0"/>
              <a:t>… la incapacidad de alcanzar certezas, de formular leyes, de concebir un orden absoluto, de evitar contradicciones, de comprender la realidad como unidimensional… </a:t>
            </a:r>
          </a:p>
          <a:p>
            <a:pPr marL="0" indent="0">
              <a:buFontTx/>
              <a:buNone/>
            </a:pPr>
            <a:endParaRPr lang="es-ES" sz="1600" i="1" kern="0" dirty="0" smtClean="0"/>
          </a:p>
          <a:p>
            <a:pPr marL="0" indent="0" algn="just">
              <a:buFontTx/>
              <a:buNone/>
            </a:pPr>
            <a:r>
              <a:rPr lang="es-ES_tradnl" sz="1600" i="1" kern="0" dirty="0" smtClean="0"/>
              <a:t>… </a:t>
            </a:r>
            <a:r>
              <a:rPr lang="es-ES" sz="1600" i="1" kern="0" dirty="0" smtClean="0"/>
              <a:t>la existencia de tantas realidades como </a:t>
            </a:r>
          </a:p>
          <a:p>
            <a:pPr marL="0" indent="0" algn="just">
              <a:buFontTx/>
              <a:buNone/>
            </a:pPr>
            <a:r>
              <a:rPr lang="es-ES" sz="1600" i="1" kern="0" dirty="0" smtClean="0"/>
              <a:t>explicaciones pueda dominar y proponer el observador…</a:t>
            </a:r>
          </a:p>
          <a:p>
            <a:pPr marL="0" indent="0">
              <a:buFontTx/>
              <a:buNone/>
            </a:pPr>
            <a:endParaRPr lang="es-ES" sz="1400" i="1" kern="0" dirty="0" smtClean="0"/>
          </a:p>
          <a:p>
            <a:pPr marL="0" indent="0">
              <a:buFontTx/>
              <a:buNone/>
            </a:pPr>
            <a:endParaRPr lang="es-ES" sz="1400" i="1" kern="0" dirty="0" smtClean="0"/>
          </a:p>
          <a:p>
            <a:pPr marL="0" indent="0">
              <a:buFontTx/>
              <a:buNone/>
            </a:pPr>
            <a:r>
              <a:rPr lang="es-ES" sz="1400" i="1" kern="0" dirty="0" smtClean="0"/>
              <a:t>.</a:t>
            </a:r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>
          <a:xfrm>
            <a:off x="3161733" y="3357797"/>
            <a:ext cx="5862345" cy="213079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es-ES" sz="1400" kern="0" dirty="0" smtClean="0"/>
          </a:p>
          <a:p>
            <a:pPr marL="0" indent="0">
              <a:buFontTx/>
              <a:buNone/>
            </a:pPr>
            <a:endParaRPr lang="es-ES" sz="1400" kern="0" dirty="0" smtClean="0"/>
          </a:p>
          <a:p>
            <a:pPr marL="0" indent="0">
              <a:buFontTx/>
              <a:buNone/>
            </a:pPr>
            <a:r>
              <a:rPr lang="es-ES" sz="1400" kern="0" dirty="0" smtClean="0"/>
              <a:t>E: Morín: </a:t>
            </a:r>
            <a:r>
              <a:rPr lang="es-ES" sz="1400" i="1" kern="0" dirty="0" smtClean="0"/>
              <a:t>Introducción al pensamiento complejo</a:t>
            </a:r>
            <a:r>
              <a:rPr lang="es-ES" sz="1400" kern="0" dirty="0" smtClean="0"/>
              <a:t>. </a:t>
            </a:r>
            <a:r>
              <a:rPr lang="es-ES" sz="1400" kern="0" dirty="0" err="1" smtClean="0"/>
              <a:t>Gedisa</a:t>
            </a:r>
            <a:r>
              <a:rPr lang="es-ES" sz="1400" kern="0" dirty="0" smtClean="0"/>
              <a:t> Editorial, Barcelona. 1997). </a:t>
            </a:r>
          </a:p>
          <a:p>
            <a:pPr marL="0" indent="0">
              <a:buFontTx/>
              <a:buNone/>
            </a:pPr>
            <a:r>
              <a:rPr lang="es-ES" sz="1400" kern="0" dirty="0" smtClean="0"/>
              <a:t>H. Maturana: </a:t>
            </a:r>
            <a:r>
              <a:rPr lang="es-ES" sz="1400" i="1" kern="0" dirty="0" smtClean="0"/>
              <a:t>La objetividad. Un argumento para obligar</a:t>
            </a:r>
            <a:r>
              <a:rPr lang="es-ES" sz="1400" kern="0" dirty="0" smtClean="0"/>
              <a:t>. </a:t>
            </a:r>
          </a:p>
          <a:p>
            <a:pPr marL="0" indent="0">
              <a:buFontTx/>
              <a:buNone/>
            </a:pPr>
            <a:r>
              <a:rPr lang="es-ES" sz="1400" kern="0" dirty="0" smtClean="0"/>
              <a:t>Editorial Dolmen, Santiago, 1997, pág. 24-25.</a:t>
            </a:r>
          </a:p>
        </p:txBody>
      </p:sp>
    </p:spTree>
    <p:extLst>
      <p:ext uri="{BB962C8B-B14F-4D97-AF65-F5344CB8AC3E}">
        <p14:creationId xmlns:p14="http://schemas.microsoft.com/office/powerpoint/2010/main" val="270081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305806" y="209862"/>
            <a:ext cx="3552600" cy="5736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 dirty="0" smtClean="0"/>
              <a:t>BIBLIOGRAFÍA</a:t>
            </a:r>
            <a:endParaRPr b="1" u="sng" dirty="0"/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59979" y="783542"/>
            <a:ext cx="8484021" cy="37395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sz="1200" dirty="0"/>
              <a:t>Ceballos, P. (1998). Un método para la investigación-acción participativa . Madrid: </a:t>
            </a:r>
            <a:r>
              <a:rPr lang="es-ES" sz="1200" dirty="0" smtClean="0"/>
              <a:t>popular.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200" dirty="0" smtClean="0"/>
              <a:t>De Palma</a:t>
            </a:r>
            <a:r>
              <a:rPr lang="es-ES" sz="1200" dirty="0"/>
              <a:t>, R. (2019). La educación para el desarrollo y la ciudadanía global: Una experiencia de investigación-acción participativa . Barcelona: </a:t>
            </a:r>
            <a:r>
              <a:rPr lang="es-ES" sz="1200" dirty="0" err="1" smtClean="0"/>
              <a:t>Gra</a:t>
            </a:r>
            <a:r>
              <a:rPr lang="es-ES" sz="12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200" dirty="0" smtClean="0"/>
              <a:t>Hurtado </a:t>
            </a:r>
            <a:r>
              <a:rPr lang="es-ES" sz="1200" dirty="0"/>
              <a:t>de Barrera, J. (2000). Metodología de la investigación holística (Tercera.). Caracas: Fundación </a:t>
            </a:r>
            <a:r>
              <a:rPr lang="es-ES" sz="1200" dirty="0" err="1" smtClean="0"/>
              <a:t>Sypal</a:t>
            </a:r>
            <a:r>
              <a:rPr lang="es-ES" sz="12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200" dirty="0" smtClean="0"/>
              <a:t>Moreno</a:t>
            </a:r>
            <a:r>
              <a:rPr lang="es-ES" sz="1200" dirty="0"/>
              <a:t>, P. y Navarro, E. (2001). Educación sexual: guía para </a:t>
            </a:r>
            <a:r>
              <a:rPr lang="es-ES" sz="1200" dirty="0" err="1"/>
              <a:t>eun</a:t>
            </a:r>
            <a:r>
              <a:rPr lang="es-ES" sz="1200" dirty="0"/>
              <a:t> desarrollo sano . Madrid: Ediciones </a:t>
            </a:r>
            <a:r>
              <a:rPr lang="es-ES" sz="1200" dirty="0" smtClean="0"/>
              <a:t>Pirámide.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200" dirty="0" smtClean="0"/>
              <a:t>Lewin</a:t>
            </a:r>
            <a:r>
              <a:rPr lang="es-ES" sz="1200" dirty="0"/>
              <a:t>, K. y Salazar, M. (2006). La Investigación-acción participativa: inicios y desarrollos . Madrid: Editorial Popular Editorial Laboratorio </a:t>
            </a:r>
            <a:r>
              <a:rPr lang="es-ES" sz="1200" dirty="0" smtClean="0"/>
              <a:t>Educativo.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200" dirty="0" smtClean="0"/>
              <a:t>Núñez</a:t>
            </a:r>
            <a:r>
              <a:rPr lang="es-ES" sz="1200" dirty="0"/>
              <a:t>, H. (2015). La evaluación teórica participativa en la acción comunitaria: aproximaciones teóricas y metodológicas . Madrid: Editorial </a:t>
            </a:r>
            <a:r>
              <a:rPr lang="es-ES" sz="1200" dirty="0" smtClean="0"/>
              <a:t>Popular.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200" dirty="0" err="1" smtClean="0"/>
              <a:t>Rouco</a:t>
            </a:r>
            <a:r>
              <a:rPr lang="es-ES" sz="1200" dirty="0"/>
              <a:t>, N., Sánchez, F. y </a:t>
            </a:r>
            <a:r>
              <a:rPr lang="es-ES" sz="1200" dirty="0" err="1"/>
              <a:t>lez</a:t>
            </a:r>
            <a:r>
              <a:rPr lang="es-ES" sz="1200" dirty="0"/>
              <a:t>, R. (2017). Educación sexual y ética de las relaciones sexuales y amorosas: cómo trabajar en favor del placer y el bienestar . Madrid: </a:t>
            </a:r>
            <a:r>
              <a:rPr lang="es-ES" sz="1200" dirty="0" smtClean="0"/>
              <a:t>Pirámide.</a:t>
            </a:r>
            <a:endParaRPr lang="es-ES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s-ES" sz="1200" dirty="0" err="1" smtClean="0"/>
              <a:t>Sattouf</a:t>
            </a:r>
            <a:r>
              <a:rPr lang="es-ES" sz="1200" dirty="0" smtClean="0"/>
              <a:t>, R. y Aguilar, J. (2017). Los cuadernos de Esther. Barcelona: </a:t>
            </a:r>
            <a:r>
              <a:rPr lang="es-ES" sz="1200" dirty="0" err="1" smtClean="0"/>
              <a:t>Sapristi</a:t>
            </a:r>
            <a:r>
              <a:rPr lang="es-ES" sz="1200" dirty="0" smtClean="0"/>
              <a:t> Roca Editorial de Libros, SL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200" dirty="0" smtClean="0"/>
              <a:t>Sierra </a:t>
            </a:r>
            <a:r>
              <a:rPr lang="es-ES" sz="1200" dirty="0"/>
              <a:t>Bravo, R. (2007). Técnicas de investigación social: teoría y ejercicios (14th ed.). Madrid: </a:t>
            </a:r>
            <a:r>
              <a:rPr lang="es-ES" sz="1200" dirty="0" smtClean="0"/>
              <a:t>Paraninfo.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200" dirty="0" err="1" smtClean="0"/>
              <a:t>Sirvent</a:t>
            </a:r>
            <a:r>
              <a:rPr lang="es-ES" sz="1200" dirty="0"/>
              <a:t>, M. y </a:t>
            </a:r>
            <a:r>
              <a:rPr lang="es-ES" sz="1200" dirty="0" err="1"/>
              <a:t>Rigal</a:t>
            </a:r>
            <a:r>
              <a:rPr lang="es-ES" sz="1200" dirty="0"/>
              <a:t>, L. (2012). Investigación acción participativa: un desafío de nuestros tiempos para la construcción de una sociedad democrática . Lima: Proyecto Páramo Andino</a:t>
            </a:r>
            <a:r>
              <a:rPr lang="es-ES" sz="1200" dirty="0" smtClean="0"/>
              <a:t>.</a:t>
            </a:r>
            <a:r>
              <a:rPr lang="es-ES" sz="1200" dirty="0"/>
              <a:t/>
            </a:r>
            <a:br>
              <a:rPr lang="es-ES" sz="1200" dirty="0"/>
            </a:br>
            <a:r>
              <a:rPr lang="es-ES" sz="1200" dirty="0"/>
              <a:t>Tortosa, C. (2010). Educación sexual: la asignatura pendiente. Alcalá de Guadaira (Sevilla): MAD.</a:t>
            </a:r>
            <a:br>
              <a:rPr lang="es-ES" sz="1200" dirty="0"/>
            </a:br>
            <a:r>
              <a:rPr lang="es-ES" sz="2000" dirty="0"/>
              <a:t/>
            </a:r>
            <a:br>
              <a:rPr lang="es-ES" sz="2000" dirty="0"/>
            </a:b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741" y="275456"/>
            <a:ext cx="6805534" cy="387558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64" name="Google Shape;364;p35"/>
          <p:cNvSpPr txBox="1">
            <a:spLocks noGrp="1"/>
          </p:cNvSpPr>
          <p:nvPr>
            <p:ph type="body" idx="1"/>
          </p:nvPr>
        </p:nvSpPr>
        <p:spPr>
          <a:xfrm>
            <a:off x="2018633" y="4151039"/>
            <a:ext cx="3377726" cy="8406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s-ES_tradnl" sz="1800" dirty="0" smtClean="0"/>
              <a:t>Esther C. González Alonso</a:t>
            </a:r>
          </a:p>
          <a:p>
            <a:pPr marL="114300" lvl="0" indent="0" algn="l" rtl="0"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s-ES_tradnl" sz="1800" dirty="0" smtClean="0"/>
              <a:t>Begoña </a:t>
            </a:r>
            <a:r>
              <a:rPr lang="es-ES_tradnl" sz="1800" dirty="0" err="1" smtClean="0"/>
              <a:t>Orradre</a:t>
            </a:r>
            <a:r>
              <a:rPr lang="es-ES_tradnl" sz="1800" dirty="0" smtClean="0"/>
              <a:t> Cabrero</a:t>
            </a:r>
          </a:p>
        </p:txBody>
      </p:sp>
      <p:sp>
        <p:nvSpPr>
          <p:cNvPr id="8" name="Google Shape;364;p35"/>
          <p:cNvSpPr txBox="1">
            <a:spLocks/>
          </p:cNvSpPr>
          <p:nvPr/>
        </p:nvSpPr>
        <p:spPr>
          <a:xfrm>
            <a:off x="5286588" y="4444002"/>
            <a:ext cx="3437687" cy="53714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81000" algn="l" defTabSz="3429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Wingdings 3" charset="2"/>
              <a:buChar char="▹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lvl="1" indent="-3810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Wingdings 3" charset="2"/>
              <a:buChar char="▸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71600" lvl="2" indent="-3810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Wingdings 3" charset="2"/>
              <a:buChar char="⬩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lvl="3" indent="-3810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Wingdings 3" charset="2"/>
              <a:buChar char="⬞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86000" lvl="4" indent="-3810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Wingdings 3" charset="2"/>
              <a:buChar char="○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43200" lvl="5" indent="-3810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Wingdings 3" charset="2"/>
              <a:buChar char="■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00400" lvl="6" indent="-3810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Wingdings 3" charset="2"/>
              <a:buChar char="●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7600" lvl="7" indent="-3810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Wingdings 3" charset="2"/>
              <a:buChar char="○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14800" lvl="8" indent="-3810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Wingdings 3" charset="2"/>
              <a:buChar char="■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0"/>
              </a:spcBef>
              <a:buSzPts val="1800"/>
              <a:buFont typeface="Wingdings 3" charset="2"/>
              <a:buNone/>
            </a:pPr>
            <a:r>
              <a:rPr lang="es-ES" sz="1800" dirty="0" smtClean="0"/>
              <a:t>babel.escuela@gmail.com</a:t>
            </a:r>
            <a:endParaRPr lang="es-E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"/>
          <p:cNvSpPr txBox="1">
            <a:spLocks noGrp="1"/>
          </p:cNvSpPr>
          <p:nvPr>
            <p:ph type="subTitle" idx="1"/>
          </p:nvPr>
        </p:nvSpPr>
        <p:spPr>
          <a:xfrm>
            <a:off x="1786694" y="3112230"/>
            <a:ext cx="6437882" cy="305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dirty="0"/>
              <a:t>Contexto teórico de la investigación y la intervención</a:t>
            </a:r>
            <a:endParaRPr dirty="0"/>
          </a:p>
        </p:txBody>
      </p:sp>
      <p:sp>
        <p:nvSpPr>
          <p:cNvPr id="17" name="Rectángulo 16"/>
          <p:cNvSpPr/>
          <p:nvPr/>
        </p:nvSpPr>
        <p:spPr>
          <a:xfrm>
            <a:off x="1363063" y="796795"/>
            <a:ext cx="687647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</a:t>
            </a:r>
            <a:r>
              <a:rPr lang="en" sz="6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. </a:t>
            </a:r>
            <a:r>
              <a:rPr lang="en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J</a:t>
            </a:r>
            <a:r>
              <a:rPr lang="en" sz="6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ustificación</a:t>
            </a:r>
            <a:endParaRPr lang="es-ES" sz="6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8099" y="444414"/>
            <a:ext cx="4078340" cy="612440"/>
          </a:xfrm>
        </p:spPr>
        <p:txBody>
          <a:bodyPr>
            <a:noAutofit/>
          </a:bodyPr>
          <a:lstStyle/>
          <a:p>
            <a:r>
              <a:rPr lang="es-ES_tradnl" sz="2800" b="1" u="sng" dirty="0" smtClean="0"/>
              <a:t>Análisis de la realidad</a:t>
            </a:r>
            <a:br>
              <a:rPr lang="es-ES_tradnl" sz="2800" b="1" u="sng" dirty="0" smtClean="0"/>
            </a:br>
            <a:endParaRPr lang="es-ES" sz="2800" b="1" u="sng" dirty="0"/>
          </a:p>
        </p:txBody>
      </p:sp>
      <p:sp>
        <p:nvSpPr>
          <p:cNvPr id="4" name="Rectángulo 3"/>
          <p:cNvSpPr/>
          <p:nvPr/>
        </p:nvSpPr>
        <p:spPr>
          <a:xfrm>
            <a:off x="5176247" y="479600"/>
            <a:ext cx="3967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400" dirty="0" smtClean="0">
                <a:latin typeface="+mj-lt"/>
              </a:rPr>
              <a:t>(Estudio </a:t>
            </a:r>
            <a:r>
              <a:rPr lang="es-ES_tradnl" sz="2400" dirty="0">
                <a:latin typeface="+mj-lt"/>
              </a:rPr>
              <a:t>de </a:t>
            </a:r>
            <a:r>
              <a:rPr lang="es-ES_tradnl" sz="2400" dirty="0" smtClean="0">
                <a:latin typeface="+mj-lt"/>
              </a:rPr>
              <a:t>necesidades)</a:t>
            </a:r>
            <a:endParaRPr lang="es-ES" sz="2400" dirty="0">
              <a:latin typeface="+mj-lt"/>
            </a:endParaRPr>
          </a:p>
        </p:txBody>
      </p:sp>
      <p:sp>
        <p:nvSpPr>
          <p:cNvPr id="3" name="Rectángulo 2"/>
          <p:cNvSpPr/>
          <p:nvPr/>
        </p:nvSpPr>
        <p:spPr>
          <a:xfrm rot="316769">
            <a:off x="936497" y="1361311"/>
            <a:ext cx="465383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Conductas sexuales de riesgo</a:t>
            </a:r>
            <a:endParaRPr lang="es-ES" sz="2400" b="0" cap="none" spc="0" dirty="0">
              <a:ln w="0"/>
              <a:solidFill>
                <a:schemeClr val="accent4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 rot="1006940">
            <a:off x="5782746" y="4328055"/>
            <a:ext cx="251863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Aumento de ITS</a:t>
            </a:r>
            <a:endParaRPr lang="es-ES" sz="2400" b="0" cap="none" spc="0" dirty="0">
              <a:ln w="0"/>
              <a:solidFill>
                <a:schemeClr val="accent4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478709" y="3383609"/>
            <a:ext cx="500329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 err="1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Sexualización</a:t>
            </a:r>
            <a:r>
              <a:rPr lang="es-ES" sz="2400" b="0" cap="none" spc="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de los/as menores</a:t>
            </a:r>
            <a:endParaRPr lang="es-ES" sz="2400" b="0" cap="none" spc="0" dirty="0">
              <a:ln w="0"/>
              <a:solidFill>
                <a:schemeClr val="accent4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 rot="509118">
            <a:off x="4410868" y="1117827"/>
            <a:ext cx="397576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240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Consumo de pornografía</a:t>
            </a:r>
            <a:endParaRPr lang="es-ES" sz="2400" b="0" cap="none" spc="0" dirty="0">
              <a:ln w="0"/>
              <a:solidFill>
                <a:schemeClr val="accent4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 rot="21348378">
            <a:off x="489583" y="2631846"/>
            <a:ext cx="325441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240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Violencia de género</a:t>
            </a:r>
            <a:endParaRPr lang="es-ES" sz="2400" b="0" cap="none" spc="0" dirty="0">
              <a:ln w="0"/>
              <a:solidFill>
                <a:schemeClr val="accent4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978596" y="4328054"/>
            <a:ext cx="481734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240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Cánones de belleza imposibles</a:t>
            </a:r>
            <a:endParaRPr lang="es-ES" sz="2400" b="0" cap="none" spc="0" dirty="0">
              <a:ln w="0"/>
              <a:solidFill>
                <a:schemeClr val="accent4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 rot="793980">
            <a:off x="3098584" y="2540293"/>
            <a:ext cx="590738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Inadecuados hábitos alimenticios TCA</a:t>
            </a:r>
            <a:endParaRPr lang="es-ES" sz="2400" b="0" cap="none" spc="0" dirty="0">
              <a:ln w="0"/>
              <a:solidFill>
                <a:schemeClr val="accent4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93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8590" y="394708"/>
            <a:ext cx="2578634" cy="612440"/>
          </a:xfrm>
        </p:spPr>
        <p:txBody>
          <a:bodyPr/>
          <a:lstStyle/>
          <a:p>
            <a:r>
              <a:rPr lang="es-ES_tradnl" b="1" u="sng" dirty="0" smtClean="0"/>
              <a:t>Problemática</a:t>
            </a:r>
            <a:endParaRPr lang="es-ES" b="1" u="sng" dirty="0"/>
          </a:p>
        </p:txBody>
      </p:sp>
      <p:sp>
        <p:nvSpPr>
          <p:cNvPr id="4" name="Rectángulo 3"/>
          <p:cNvSpPr/>
          <p:nvPr/>
        </p:nvSpPr>
        <p:spPr>
          <a:xfrm>
            <a:off x="4159900" y="3492039"/>
            <a:ext cx="48166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Tabú</a:t>
            </a:r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es-E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abordaje </a:t>
            </a:r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superficial, diferenciación de géneros, carácter preventivo (</a:t>
            </a:r>
            <a:r>
              <a:rPr lang="es-E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estigmatización de </a:t>
            </a:r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aspectos relacionados con la sexualidad y sus manifestaciones), </a:t>
            </a:r>
            <a:r>
              <a:rPr lang="es-E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paliativo(búsqueda </a:t>
            </a:r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de soluciones ante una situación problemática</a:t>
            </a:r>
            <a:r>
              <a:rPr lang="es-E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)</a:t>
            </a:r>
            <a:endParaRPr lang="es-ES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706131" y="3030374"/>
            <a:ext cx="683921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dirty="0">
                <a:solidFill>
                  <a:schemeClr val="accent1"/>
                </a:solidFill>
                <a:latin typeface="+mj-lt"/>
              </a:rPr>
              <a:t>¿</a:t>
            </a:r>
            <a:r>
              <a:rPr lang="es-ES" sz="2000" dirty="0" smtClean="0">
                <a:solidFill>
                  <a:schemeClr val="accent1"/>
                </a:solidFill>
                <a:latin typeface="+mj-lt"/>
              </a:rPr>
              <a:t>Cómo </a:t>
            </a:r>
            <a:r>
              <a:rPr lang="es-ES" sz="2000" dirty="0">
                <a:solidFill>
                  <a:schemeClr val="accent1"/>
                </a:solidFill>
                <a:latin typeface="+mj-lt"/>
              </a:rPr>
              <a:t>se aborda la </a:t>
            </a:r>
            <a:r>
              <a:rPr lang="es-ES" sz="2000" dirty="0" smtClean="0">
                <a:solidFill>
                  <a:schemeClr val="accent1"/>
                </a:solidFill>
                <a:latin typeface="+mj-lt"/>
              </a:rPr>
              <a:t>Educación sexual</a:t>
            </a:r>
            <a:r>
              <a:rPr lang="es-ES" sz="2000" dirty="0">
                <a:solidFill>
                  <a:schemeClr val="accent1"/>
                </a:solidFill>
                <a:latin typeface="+mj-lt"/>
              </a:rPr>
              <a:t>?</a:t>
            </a:r>
            <a:endParaRPr lang="es-ES" sz="2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j-lt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817224" y="437761"/>
            <a:ext cx="498409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dirty="0" smtClean="0">
                <a:solidFill>
                  <a:schemeClr val="accent1"/>
                </a:solidFill>
                <a:latin typeface="+mj-lt"/>
              </a:rPr>
              <a:t>¿Quién aborda </a:t>
            </a:r>
            <a:r>
              <a:rPr lang="es-ES" sz="2000" dirty="0">
                <a:solidFill>
                  <a:schemeClr val="accent1"/>
                </a:solidFill>
                <a:latin typeface="+mj-lt"/>
              </a:rPr>
              <a:t>la </a:t>
            </a:r>
            <a:r>
              <a:rPr lang="es-ES" sz="2000" dirty="0" smtClean="0">
                <a:solidFill>
                  <a:schemeClr val="accent1"/>
                </a:solidFill>
                <a:latin typeface="+mj-lt"/>
              </a:rPr>
              <a:t>Educación sexual</a:t>
            </a:r>
            <a:r>
              <a:rPr lang="es-ES" sz="2000" dirty="0">
                <a:solidFill>
                  <a:schemeClr val="accent1"/>
                </a:solidFill>
                <a:latin typeface="+mj-lt"/>
              </a:rPr>
              <a:t>?</a:t>
            </a:r>
            <a:endParaRPr lang="es-ES" sz="2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j-lt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115662" y="1050201"/>
            <a:ext cx="602014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Comunidad </a:t>
            </a:r>
            <a:r>
              <a:rPr lang="es-ES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educativa</a:t>
            </a:r>
          </a:p>
          <a:p>
            <a:pPr algn="just"/>
            <a:r>
              <a:rPr lang="es-E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	Familias </a:t>
            </a:r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- Escuela - Grupo de </a:t>
            </a:r>
            <a:r>
              <a:rPr lang="es-E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Iguales</a:t>
            </a:r>
          </a:p>
          <a:p>
            <a:pPr algn="just"/>
            <a:endParaRPr lang="es-ES_tradnl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just"/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Ubicación de la educación para la salud en el currículum</a:t>
            </a:r>
          </a:p>
          <a:p>
            <a:pPr algn="just"/>
            <a:r>
              <a:rPr lang="es-E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Enfoque </a:t>
            </a:r>
            <a:r>
              <a:rPr lang="es-E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integral </a:t>
            </a:r>
            <a:r>
              <a:rPr lang="es-E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que exige </a:t>
            </a:r>
            <a:r>
              <a:rPr lang="es-E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la colaboración </a:t>
            </a:r>
            <a:r>
              <a:rPr lang="es-E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de </a:t>
            </a:r>
            <a:r>
              <a:rPr lang="es-E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todos los agentes sociales, instituciones, entidades, asociaciones, implicación de las familias</a:t>
            </a:r>
          </a:p>
          <a:p>
            <a:pPr algn="just"/>
            <a:endParaRPr lang="es-ES" sz="1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68" y="1628866"/>
            <a:ext cx="2416824" cy="333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0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07947" y="427221"/>
            <a:ext cx="7053542" cy="612440"/>
          </a:xfrm>
        </p:spPr>
        <p:txBody>
          <a:bodyPr/>
          <a:lstStyle/>
          <a:p>
            <a:r>
              <a:rPr lang="es-ES_tradnl" b="1" dirty="0" smtClean="0"/>
              <a:t>Finalidad</a:t>
            </a:r>
            <a:endParaRPr lang="es-ES" b="1" dirty="0"/>
          </a:p>
        </p:txBody>
      </p:sp>
      <p:sp>
        <p:nvSpPr>
          <p:cNvPr id="4" name="Rectángulo 3"/>
          <p:cNvSpPr/>
          <p:nvPr/>
        </p:nvSpPr>
        <p:spPr>
          <a:xfrm>
            <a:off x="1832466" y="1089971"/>
            <a:ext cx="67846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Acercar los </a:t>
            </a:r>
            <a:r>
              <a:rPr lang="es-ES" sz="1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recursos</a:t>
            </a:r>
            <a:r>
              <a:rPr lang="es-E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que fortalezcan los factores de protección a </a:t>
            </a:r>
            <a:r>
              <a:rPr lang="es-ES" sz="1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 </a:t>
            </a:r>
            <a:r>
              <a:rPr lang="es-ES" sz="1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población joven</a:t>
            </a:r>
            <a:r>
              <a:rPr lang="es-E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facilitar la adquisición de hábitos saludables en la población joven y adolescente, promover una actitud positiva en la población joven que facilite la interiorización de normas dirigidas a una </a:t>
            </a:r>
            <a:r>
              <a:rPr lang="es-ES" sz="1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conducta responsable</a:t>
            </a:r>
            <a:r>
              <a:rPr lang="es-E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mejorar la </a:t>
            </a:r>
            <a:r>
              <a:rPr lang="es-ES" sz="1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coordinación</a:t>
            </a:r>
            <a:r>
              <a:rPr lang="es-E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entre los miembros de la comunidad educativa para la promoción de la </a:t>
            </a:r>
            <a:r>
              <a:rPr lang="es-ES" sz="1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salud</a:t>
            </a:r>
            <a:r>
              <a:rPr lang="es-E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y la </a:t>
            </a:r>
            <a:r>
              <a:rPr lang="es-ES" sz="1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educación en valores</a:t>
            </a:r>
            <a:r>
              <a:rPr lang="es-E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promover la participación de voluntariado joven y adolescente para la </a:t>
            </a:r>
            <a:r>
              <a:rPr lang="es-E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educación entre </a:t>
            </a:r>
            <a:r>
              <a:rPr lang="es-ES" sz="1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iguales </a:t>
            </a:r>
            <a:r>
              <a:rPr lang="es-E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y contribuir al fomento de la Promoción para la Salud.</a:t>
            </a:r>
          </a:p>
        </p:txBody>
      </p:sp>
    </p:spTree>
    <p:extLst>
      <p:ext uri="{BB962C8B-B14F-4D97-AF65-F5344CB8AC3E}">
        <p14:creationId xmlns:p14="http://schemas.microsoft.com/office/powerpoint/2010/main" val="313989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102" y="484846"/>
            <a:ext cx="7053542" cy="612440"/>
          </a:xfrm>
        </p:spPr>
        <p:txBody>
          <a:bodyPr>
            <a:normAutofit fontScale="90000"/>
          </a:bodyPr>
          <a:lstStyle/>
          <a:p>
            <a:r>
              <a:rPr lang="es-ES_tradnl" b="1" u="sng" dirty="0" smtClean="0"/>
              <a:t>Objetivos</a:t>
            </a:r>
            <a:r>
              <a:rPr lang="es-ES_tradnl" b="1" dirty="0" smtClean="0"/>
              <a:t/>
            </a:r>
            <a:br>
              <a:rPr lang="es-ES_tradnl" b="1" dirty="0" smtClean="0"/>
            </a:br>
            <a:endParaRPr lang="es-ES" b="1" dirty="0"/>
          </a:p>
        </p:txBody>
      </p:sp>
      <p:sp>
        <p:nvSpPr>
          <p:cNvPr id="4" name="Rectángulo 3"/>
          <p:cNvSpPr/>
          <p:nvPr/>
        </p:nvSpPr>
        <p:spPr>
          <a:xfrm>
            <a:off x="1219102" y="1115386"/>
            <a:ext cx="71433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400" dirty="0" smtClean="0">
                <a:latin typeface="+mj-lt"/>
              </a:rPr>
              <a:t>En relación a la finalidad general del proyecto</a:t>
            </a:r>
            <a:endParaRPr lang="es-ES" sz="2400" dirty="0">
              <a:latin typeface="+mj-lt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810868" y="1991959"/>
            <a:ext cx="39425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400" dirty="0" smtClean="0">
                <a:solidFill>
                  <a:schemeClr val="tx1"/>
                </a:solidFill>
                <a:latin typeface="+mj-lt"/>
              </a:rPr>
              <a:t>La elección del modelo metodológico implica la modificación constante del planteamiento de los objetivos según avanza el proceso.</a:t>
            </a:r>
          </a:p>
        </p:txBody>
      </p:sp>
      <p:pic>
        <p:nvPicPr>
          <p:cNvPr id="6" name="Picture 5" descr="2691841924_7d5ac476bb_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416375" y="2203554"/>
            <a:ext cx="1712538" cy="1712538"/>
          </a:xfrm>
          <a:prstGeom prst="ellipse">
            <a:avLst/>
          </a:prstGeom>
          <a:effectLst>
            <a:glow rad="228600">
              <a:schemeClr val="bg1">
                <a:alpha val="40000"/>
              </a:schemeClr>
            </a:glow>
            <a:innerShdw blurRad="101600" dist="101600" dir="81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68389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mp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300" fill="hold"/>
                                        <p:tgtEl>
                                          <p:spTgt spid="6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3469E-6 L -0.2 2.53469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1485" y="449907"/>
            <a:ext cx="7053542" cy="612440"/>
          </a:xfrm>
        </p:spPr>
        <p:txBody>
          <a:bodyPr>
            <a:normAutofit fontScale="90000"/>
          </a:bodyPr>
          <a:lstStyle/>
          <a:p>
            <a:r>
              <a:rPr lang="es-ES_tradnl" b="1" u="sng" dirty="0" smtClean="0"/>
              <a:t>Objetivos</a:t>
            </a:r>
            <a:r>
              <a:rPr lang="es-ES_tradnl" b="1" dirty="0" smtClean="0"/>
              <a:t/>
            </a:r>
            <a:br>
              <a:rPr lang="es-ES_tradnl" b="1" dirty="0" smtClean="0"/>
            </a:br>
            <a:endParaRPr lang="es-ES" b="1" dirty="0"/>
          </a:p>
        </p:txBody>
      </p:sp>
      <p:sp>
        <p:nvSpPr>
          <p:cNvPr id="4" name="Rectángulo 3"/>
          <p:cNvSpPr/>
          <p:nvPr/>
        </p:nvSpPr>
        <p:spPr>
          <a:xfrm>
            <a:off x="2741270" y="496074"/>
            <a:ext cx="634891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+mj-lt"/>
              </a:rPr>
              <a:t>Abordar </a:t>
            </a:r>
            <a:r>
              <a:rPr lang="es-ES" sz="1600" dirty="0">
                <a:latin typeface="+mj-lt"/>
              </a:rPr>
              <a:t>los diferentes conceptos relacionados con la sexualidad, el sexo biológico, el </a:t>
            </a:r>
            <a:r>
              <a:rPr lang="es-ES" sz="1600" dirty="0" smtClean="0">
                <a:latin typeface="+mj-lt"/>
              </a:rPr>
              <a:t>psicológico </a:t>
            </a:r>
            <a:r>
              <a:rPr lang="es-ES" sz="1600" dirty="0">
                <a:latin typeface="+mj-lt"/>
              </a:rPr>
              <a:t>y el social. </a:t>
            </a:r>
            <a:r>
              <a:rPr lang="es-ES" sz="1600" dirty="0" smtClean="0">
                <a:latin typeface="+mj-lt"/>
              </a:rPr>
              <a:t>(Aclarar </a:t>
            </a:r>
            <a:r>
              <a:rPr lang="es-ES" sz="1600" dirty="0">
                <a:latin typeface="+mj-lt"/>
              </a:rPr>
              <a:t>conceptos de </a:t>
            </a:r>
            <a:r>
              <a:rPr lang="es-ES" sz="1600" dirty="0" smtClean="0">
                <a:latin typeface="+mj-lt"/>
              </a:rPr>
              <a:t>importancia)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+mj-lt"/>
              </a:rPr>
              <a:t>Conocer </a:t>
            </a:r>
            <a:r>
              <a:rPr lang="es-ES" sz="1600" dirty="0">
                <a:latin typeface="+mj-lt"/>
              </a:rPr>
              <a:t>los cambios corporales que se producen en la pubertad, así como las diferentes etapas </a:t>
            </a:r>
            <a:r>
              <a:rPr lang="es-ES" sz="1600" dirty="0" smtClean="0">
                <a:latin typeface="+mj-lt"/>
              </a:rPr>
              <a:t>evolutivas.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dirty="0" smtClean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+mj-lt"/>
              </a:rPr>
              <a:t>Potenciar</a:t>
            </a:r>
            <a:r>
              <a:rPr lang="es-ES" sz="1600" dirty="0">
                <a:latin typeface="+mj-lt"/>
              </a:rPr>
              <a:t>, a través de diferentes actividades, el desarrollo de la asertividad y la importancia de reflexionar sobre lo que cada uno quiere en cada </a:t>
            </a:r>
            <a:r>
              <a:rPr lang="es-ES" sz="1600" dirty="0" smtClean="0">
                <a:latin typeface="+mj-lt"/>
              </a:rPr>
              <a:t>momento.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dirty="0" smtClean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+mj-lt"/>
              </a:rPr>
              <a:t>Aportar </a:t>
            </a:r>
            <a:r>
              <a:rPr lang="es-ES" sz="1600" dirty="0">
                <a:latin typeface="+mj-lt"/>
              </a:rPr>
              <a:t>una definición completa sobre la sexualidad con una visión no </a:t>
            </a:r>
            <a:r>
              <a:rPr lang="es-ES" sz="1600" dirty="0" err="1">
                <a:latin typeface="+mj-lt"/>
              </a:rPr>
              <a:t>coitalizada</a:t>
            </a:r>
            <a:r>
              <a:rPr lang="es-ES" sz="1600" dirty="0">
                <a:latin typeface="+mj-lt"/>
              </a:rPr>
              <a:t> de la </a:t>
            </a:r>
            <a:r>
              <a:rPr lang="es-ES" sz="1600" dirty="0" smtClean="0">
                <a:latin typeface="+mj-lt"/>
              </a:rPr>
              <a:t>misma.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dirty="0" smtClean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+mj-lt"/>
              </a:rPr>
              <a:t>Dar </a:t>
            </a:r>
            <a:r>
              <a:rPr lang="es-ES" sz="1600" dirty="0">
                <a:latin typeface="+mj-lt"/>
              </a:rPr>
              <a:t>a conocer los diferentes métodos anticonceptivos existentes</a:t>
            </a:r>
            <a:r>
              <a:rPr lang="es-ES" sz="1600" dirty="0" smtClean="0">
                <a:latin typeface="+mj-lt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+mj-lt"/>
              </a:rPr>
              <a:t>Informar </a:t>
            </a:r>
            <a:r>
              <a:rPr lang="es-ES" sz="1600" dirty="0">
                <a:latin typeface="+mj-lt"/>
              </a:rPr>
              <a:t>sobre el uso correcto del preservativo.</a:t>
            </a:r>
          </a:p>
          <a:p>
            <a:pPr algn="just"/>
            <a:endParaRPr lang="es-ES" sz="2400" dirty="0">
              <a:latin typeface="+mj-lt"/>
            </a:endParaRPr>
          </a:p>
        </p:txBody>
      </p:sp>
      <p:sp>
        <p:nvSpPr>
          <p:cNvPr id="7" name="Google Shape;388;p38"/>
          <p:cNvSpPr/>
          <p:nvPr/>
        </p:nvSpPr>
        <p:spPr>
          <a:xfrm>
            <a:off x="944380" y="1304144"/>
            <a:ext cx="1796890" cy="3719082"/>
          </a:xfrm>
          <a:custGeom>
            <a:avLst/>
            <a:gdLst/>
            <a:ahLst/>
            <a:cxnLst/>
            <a:rect l="l" t="t" r="r" b="b"/>
            <a:pathLst>
              <a:path w="35354" h="77351" extrusionOk="0">
                <a:moveTo>
                  <a:pt x="17434" y="367"/>
                </a:moveTo>
                <a:lnTo>
                  <a:pt x="18165" y="428"/>
                </a:lnTo>
                <a:lnTo>
                  <a:pt x="18896" y="549"/>
                </a:lnTo>
                <a:lnTo>
                  <a:pt x="19201" y="671"/>
                </a:lnTo>
                <a:lnTo>
                  <a:pt x="19506" y="854"/>
                </a:lnTo>
                <a:lnTo>
                  <a:pt x="19811" y="1037"/>
                </a:lnTo>
                <a:lnTo>
                  <a:pt x="20115" y="1281"/>
                </a:lnTo>
                <a:lnTo>
                  <a:pt x="20359" y="1525"/>
                </a:lnTo>
                <a:lnTo>
                  <a:pt x="20542" y="1768"/>
                </a:lnTo>
                <a:lnTo>
                  <a:pt x="20847" y="2378"/>
                </a:lnTo>
                <a:lnTo>
                  <a:pt x="21091" y="3048"/>
                </a:lnTo>
                <a:lnTo>
                  <a:pt x="21213" y="3719"/>
                </a:lnTo>
                <a:lnTo>
                  <a:pt x="21274" y="4389"/>
                </a:lnTo>
                <a:lnTo>
                  <a:pt x="21274" y="5121"/>
                </a:lnTo>
                <a:lnTo>
                  <a:pt x="21213" y="5852"/>
                </a:lnTo>
                <a:lnTo>
                  <a:pt x="21152" y="6584"/>
                </a:lnTo>
                <a:lnTo>
                  <a:pt x="20969" y="7315"/>
                </a:lnTo>
                <a:lnTo>
                  <a:pt x="20786" y="7986"/>
                </a:lnTo>
                <a:lnTo>
                  <a:pt x="20481" y="8656"/>
                </a:lnTo>
                <a:lnTo>
                  <a:pt x="20115" y="9266"/>
                </a:lnTo>
                <a:lnTo>
                  <a:pt x="19628" y="9814"/>
                </a:lnTo>
                <a:lnTo>
                  <a:pt x="19018" y="10302"/>
                </a:lnTo>
                <a:lnTo>
                  <a:pt x="18409" y="10607"/>
                </a:lnTo>
                <a:lnTo>
                  <a:pt x="18104" y="10729"/>
                </a:lnTo>
                <a:lnTo>
                  <a:pt x="17799" y="10790"/>
                </a:lnTo>
                <a:lnTo>
                  <a:pt x="17190" y="10668"/>
                </a:lnTo>
                <a:lnTo>
                  <a:pt x="16946" y="10607"/>
                </a:lnTo>
                <a:lnTo>
                  <a:pt x="16641" y="10485"/>
                </a:lnTo>
                <a:lnTo>
                  <a:pt x="16336" y="10302"/>
                </a:lnTo>
                <a:lnTo>
                  <a:pt x="16032" y="10058"/>
                </a:lnTo>
                <a:lnTo>
                  <a:pt x="15483" y="9570"/>
                </a:lnTo>
                <a:lnTo>
                  <a:pt x="15056" y="8961"/>
                </a:lnTo>
                <a:lnTo>
                  <a:pt x="14752" y="8351"/>
                </a:lnTo>
                <a:lnTo>
                  <a:pt x="14508" y="7742"/>
                </a:lnTo>
                <a:lnTo>
                  <a:pt x="14325" y="7071"/>
                </a:lnTo>
                <a:lnTo>
                  <a:pt x="14142" y="6340"/>
                </a:lnTo>
                <a:lnTo>
                  <a:pt x="14081" y="5548"/>
                </a:lnTo>
                <a:lnTo>
                  <a:pt x="14020" y="4816"/>
                </a:lnTo>
                <a:lnTo>
                  <a:pt x="14081" y="4085"/>
                </a:lnTo>
                <a:lnTo>
                  <a:pt x="14203" y="3414"/>
                </a:lnTo>
                <a:lnTo>
                  <a:pt x="14325" y="2744"/>
                </a:lnTo>
                <a:lnTo>
                  <a:pt x="14630" y="2134"/>
                </a:lnTo>
                <a:lnTo>
                  <a:pt x="14752" y="1829"/>
                </a:lnTo>
                <a:lnTo>
                  <a:pt x="14995" y="1525"/>
                </a:lnTo>
                <a:lnTo>
                  <a:pt x="15239" y="1281"/>
                </a:lnTo>
                <a:lnTo>
                  <a:pt x="15483" y="1037"/>
                </a:lnTo>
                <a:lnTo>
                  <a:pt x="15788" y="854"/>
                </a:lnTo>
                <a:lnTo>
                  <a:pt x="16093" y="671"/>
                </a:lnTo>
                <a:lnTo>
                  <a:pt x="16763" y="488"/>
                </a:lnTo>
                <a:lnTo>
                  <a:pt x="17434" y="367"/>
                </a:lnTo>
                <a:close/>
                <a:moveTo>
                  <a:pt x="17434" y="29197"/>
                </a:moveTo>
                <a:lnTo>
                  <a:pt x="17312" y="29319"/>
                </a:lnTo>
                <a:lnTo>
                  <a:pt x="17251" y="29502"/>
                </a:lnTo>
                <a:lnTo>
                  <a:pt x="17251" y="29685"/>
                </a:lnTo>
                <a:lnTo>
                  <a:pt x="17312" y="29807"/>
                </a:lnTo>
                <a:lnTo>
                  <a:pt x="17373" y="29929"/>
                </a:lnTo>
                <a:lnTo>
                  <a:pt x="17677" y="29929"/>
                </a:lnTo>
                <a:lnTo>
                  <a:pt x="17799" y="29807"/>
                </a:lnTo>
                <a:lnTo>
                  <a:pt x="17799" y="29746"/>
                </a:lnTo>
                <a:lnTo>
                  <a:pt x="17738" y="29563"/>
                </a:lnTo>
                <a:lnTo>
                  <a:pt x="17677" y="29746"/>
                </a:lnTo>
                <a:lnTo>
                  <a:pt x="17555" y="29746"/>
                </a:lnTo>
                <a:lnTo>
                  <a:pt x="17494" y="29563"/>
                </a:lnTo>
                <a:lnTo>
                  <a:pt x="17494" y="29380"/>
                </a:lnTo>
                <a:lnTo>
                  <a:pt x="17494" y="29319"/>
                </a:lnTo>
                <a:lnTo>
                  <a:pt x="17616" y="29258"/>
                </a:lnTo>
                <a:lnTo>
                  <a:pt x="17494" y="29197"/>
                </a:lnTo>
                <a:close/>
                <a:moveTo>
                  <a:pt x="4694" y="35963"/>
                </a:moveTo>
                <a:lnTo>
                  <a:pt x="4511" y="36268"/>
                </a:lnTo>
                <a:lnTo>
                  <a:pt x="4146" y="36695"/>
                </a:lnTo>
                <a:lnTo>
                  <a:pt x="3841" y="37121"/>
                </a:lnTo>
                <a:lnTo>
                  <a:pt x="3414" y="37426"/>
                </a:lnTo>
                <a:lnTo>
                  <a:pt x="3170" y="37548"/>
                </a:lnTo>
                <a:lnTo>
                  <a:pt x="2927" y="37670"/>
                </a:lnTo>
                <a:lnTo>
                  <a:pt x="3292" y="37670"/>
                </a:lnTo>
                <a:lnTo>
                  <a:pt x="3597" y="37609"/>
                </a:lnTo>
                <a:lnTo>
                  <a:pt x="3841" y="37426"/>
                </a:lnTo>
                <a:lnTo>
                  <a:pt x="4146" y="37182"/>
                </a:lnTo>
                <a:lnTo>
                  <a:pt x="4329" y="36877"/>
                </a:lnTo>
                <a:lnTo>
                  <a:pt x="4511" y="36573"/>
                </a:lnTo>
                <a:lnTo>
                  <a:pt x="4633" y="36268"/>
                </a:lnTo>
                <a:lnTo>
                  <a:pt x="4694" y="35963"/>
                </a:lnTo>
                <a:close/>
                <a:moveTo>
                  <a:pt x="30600" y="35963"/>
                </a:moveTo>
                <a:lnTo>
                  <a:pt x="30721" y="36268"/>
                </a:lnTo>
                <a:lnTo>
                  <a:pt x="30843" y="36573"/>
                </a:lnTo>
                <a:lnTo>
                  <a:pt x="31026" y="36877"/>
                </a:lnTo>
                <a:lnTo>
                  <a:pt x="31209" y="37182"/>
                </a:lnTo>
                <a:lnTo>
                  <a:pt x="31453" y="37365"/>
                </a:lnTo>
                <a:lnTo>
                  <a:pt x="31758" y="37548"/>
                </a:lnTo>
                <a:lnTo>
                  <a:pt x="32062" y="37670"/>
                </a:lnTo>
                <a:lnTo>
                  <a:pt x="32428" y="37670"/>
                </a:lnTo>
                <a:lnTo>
                  <a:pt x="32123" y="37548"/>
                </a:lnTo>
                <a:lnTo>
                  <a:pt x="31880" y="37426"/>
                </a:lnTo>
                <a:lnTo>
                  <a:pt x="31514" y="37121"/>
                </a:lnTo>
                <a:lnTo>
                  <a:pt x="31148" y="36755"/>
                </a:lnTo>
                <a:lnTo>
                  <a:pt x="30600" y="35963"/>
                </a:lnTo>
                <a:close/>
                <a:moveTo>
                  <a:pt x="17860" y="37487"/>
                </a:moveTo>
                <a:lnTo>
                  <a:pt x="17738" y="39681"/>
                </a:lnTo>
                <a:lnTo>
                  <a:pt x="17738" y="41815"/>
                </a:lnTo>
                <a:lnTo>
                  <a:pt x="17738" y="41876"/>
                </a:lnTo>
                <a:lnTo>
                  <a:pt x="17677" y="42302"/>
                </a:lnTo>
                <a:lnTo>
                  <a:pt x="17616" y="39925"/>
                </a:lnTo>
                <a:lnTo>
                  <a:pt x="17494" y="37487"/>
                </a:lnTo>
                <a:close/>
                <a:moveTo>
                  <a:pt x="13959" y="53457"/>
                </a:moveTo>
                <a:lnTo>
                  <a:pt x="13898" y="53761"/>
                </a:lnTo>
                <a:lnTo>
                  <a:pt x="13837" y="54066"/>
                </a:lnTo>
                <a:lnTo>
                  <a:pt x="13837" y="54432"/>
                </a:lnTo>
                <a:lnTo>
                  <a:pt x="13898" y="54737"/>
                </a:lnTo>
                <a:lnTo>
                  <a:pt x="14020" y="55041"/>
                </a:lnTo>
                <a:lnTo>
                  <a:pt x="14142" y="55346"/>
                </a:lnTo>
                <a:lnTo>
                  <a:pt x="14386" y="55590"/>
                </a:lnTo>
                <a:lnTo>
                  <a:pt x="14630" y="55712"/>
                </a:lnTo>
                <a:lnTo>
                  <a:pt x="14873" y="55834"/>
                </a:lnTo>
                <a:lnTo>
                  <a:pt x="15483" y="55834"/>
                </a:lnTo>
                <a:lnTo>
                  <a:pt x="15788" y="55773"/>
                </a:lnTo>
                <a:lnTo>
                  <a:pt x="16093" y="55651"/>
                </a:lnTo>
                <a:lnTo>
                  <a:pt x="16275" y="55468"/>
                </a:lnTo>
                <a:lnTo>
                  <a:pt x="16458" y="55285"/>
                </a:lnTo>
                <a:lnTo>
                  <a:pt x="16519" y="54980"/>
                </a:lnTo>
                <a:lnTo>
                  <a:pt x="16519" y="54980"/>
                </a:lnTo>
                <a:lnTo>
                  <a:pt x="16458" y="55163"/>
                </a:lnTo>
                <a:lnTo>
                  <a:pt x="16336" y="55285"/>
                </a:lnTo>
                <a:lnTo>
                  <a:pt x="16032" y="55468"/>
                </a:lnTo>
                <a:lnTo>
                  <a:pt x="15849" y="55590"/>
                </a:lnTo>
                <a:lnTo>
                  <a:pt x="14873" y="55590"/>
                </a:lnTo>
                <a:lnTo>
                  <a:pt x="14691" y="55468"/>
                </a:lnTo>
                <a:lnTo>
                  <a:pt x="14508" y="55346"/>
                </a:lnTo>
                <a:lnTo>
                  <a:pt x="14325" y="55163"/>
                </a:lnTo>
                <a:lnTo>
                  <a:pt x="14081" y="54798"/>
                </a:lnTo>
                <a:lnTo>
                  <a:pt x="14020" y="54371"/>
                </a:lnTo>
                <a:lnTo>
                  <a:pt x="13959" y="53883"/>
                </a:lnTo>
                <a:lnTo>
                  <a:pt x="13959" y="53457"/>
                </a:lnTo>
                <a:close/>
                <a:moveTo>
                  <a:pt x="21396" y="53457"/>
                </a:moveTo>
                <a:lnTo>
                  <a:pt x="21396" y="54005"/>
                </a:lnTo>
                <a:lnTo>
                  <a:pt x="21274" y="54554"/>
                </a:lnTo>
                <a:lnTo>
                  <a:pt x="21213" y="54798"/>
                </a:lnTo>
                <a:lnTo>
                  <a:pt x="21091" y="55041"/>
                </a:lnTo>
                <a:lnTo>
                  <a:pt x="20908" y="55285"/>
                </a:lnTo>
                <a:lnTo>
                  <a:pt x="20725" y="55468"/>
                </a:lnTo>
                <a:lnTo>
                  <a:pt x="20481" y="55529"/>
                </a:lnTo>
                <a:lnTo>
                  <a:pt x="20176" y="55590"/>
                </a:lnTo>
                <a:lnTo>
                  <a:pt x="19933" y="55651"/>
                </a:lnTo>
                <a:lnTo>
                  <a:pt x="19628" y="55590"/>
                </a:lnTo>
                <a:lnTo>
                  <a:pt x="19384" y="55529"/>
                </a:lnTo>
                <a:lnTo>
                  <a:pt x="19140" y="55407"/>
                </a:lnTo>
                <a:lnTo>
                  <a:pt x="18896" y="55224"/>
                </a:lnTo>
                <a:lnTo>
                  <a:pt x="18775" y="54980"/>
                </a:lnTo>
                <a:lnTo>
                  <a:pt x="18896" y="55285"/>
                </a:lnTo>
                <a:lnTo>
                  <a:pt x="19018" y="55468"/>
                </a:lnTo>
                <a:lnTo>
                  <a:pt x="19262" y="55651"/>
                </a:lnTo>
                <a:lnTo>
                  <a:pt x="19567" y="55773"/>
                </a:lnTo>
                <a:lnTo>
                  <a:pt x="19811" y="55834"/>
                </a:lnTo>
                <a:lnTo>
                  <a:pt x="20420" y="55834"/>
                </a:lnTo>
                <a:lnTo>
                  <a:pt x="20664" y="55712"/>
                </a:lnTo>
                <a:lnTo>
                  <a:pt x="20969" y="55590"/>
                </a:lnTo>
                <a:lnTo>
                  <a:pt x="21152" y="55346"/>
                </a:lnTo>
                <a:lnTo>
                  <a:pt x="21335" y="55041"/>
                </a:lnTo>
                <a:lnTo>
                  <a:pt x="21456" y="54737"/>
                </a:lnTo>
                <a:lnTo>
                  <a:pt x="21517" y="54432"/>
                </a:lnTo>
                <a:lnTo>
                  <a:pt x="21517" y="54066"/>
                </a:lnTo>
                <a:lnTo>
                  <a:pt x="21456" y="53761"/>
                </a:lnTo>
                <a:lnTo>
                  <a:pt x="21396" y="53457"/>
                </a:lnTo>
                <a:close/>
                <a:moveTo>
                  <a:pt x="17677" y="44436"/>
                </a:moveTo>
                <a:lnTo>
                  <a:pt x="17738" y="45837"/>
                </a:lnTo>
                <a:lnTo>
                  <a:pt x="17799" y="47178"/>
                </a:lnTo>
                <a:lnTo>
                  <a:pt x="17738" y="48641"/>
                </a:lnTo>
                <a:lnTo>
                  <a:pt x="17677" y="50043"/>
                </a:lnTo>
                <a:lnTo>
                  <a:pt x="17677" y="51628"/>
                </a:lnTo>
                <a:lnTo>
                  <a:pt x="17799" y="53213"/>
                </a:lnTo>
                <a:lnTo>
                  <a:pt x="17982" y="54737"/>
                </a:lnTo>
                <a:lnTo>
                  <a:pt x="18043" y="55102"/>
                </a:lnTo>
                <a:lnTo>
                  <a:pt x="17982" y="55529"/>
                </a:lnTo>
                <a:lnTo>
                  <a:pt x="17921" y="56321"/>
                </a:lnTo>
                <a:lnTo>
                  <a:pt x="17799" y="57967"/>
                </a:lnTo>
                <a:lnTo>
                  <a:pt x="17677" y="59552"/>
                </a:lnTo>
                <a:lnTo>
                  <a:pt x="17677" y="60405"/>
                </a:lnTo>
                <a:lnTo>
                  <a:pt x="17616" y="58820"/>
                </a:lnTo>
                <a:lnTo>
                  <a:pt x="17494" y="57175"/>
                </a:lnTo>
                <a:lnTo>
                  <a:pt x="17373" y="55529"/>
                </a:lnTo>
                <a:lnTo>
                  <a:pt x="17312" y="55163"/>
                </a:lnTo>
                <a:lnTo>
                  <a:pt x="17312" y="54798"/>
                </a:lnTo>
                <a:lnTo>
                  <a:pt x="17434" y="54066"/>
                </a:lnTo>
                <a:lnTo>
                  <a:pt x="17555" y="52481"/>
                </a:lnTo>
                <a:lnTo>
                  <a:pt x="17616" y="50897"/>
                </a:lnTo>
                <a:lnTo>
                  <a:pt x="17555" y="49129"/>
                </a:lnTo>
                <a:lnTo>
                  <a:pt x="17555" y="48215"/>
                </a:lnTo>
                <a:lnTo>
                  <a:pt x="17555" y="47300"/>
                </a:lnTo>
                <a:lnTo>
                  <a:pt x="17616" y="45898"/>
                </a:lnTo>
                <a:lnTo>
                  <a:pt x="17677" y="44436"/>
                </a:lnTo>
                <a:close/>
                <a:moveTo>
                  <a:pt x="17677" y="62051"/>
                </a:moveTo>
                <a:lnTo>
                  <a:pt x="17677" y="62782"/>
                </a:lnTo>
                <a:lnTo>
                  <a:pt x="17799" y="64306"/>
                </a:lnTo>
                <a:lnTo>
                  <a:pt x="17982" y="65891"/>
                </a:lnTo>
                <a:lnTo>
                  <a:pt x="18104" y="67476"/>
                </a:lnTo>
                <a:lnTo>
                  <a:pt x="18104" y="69061"/>
                </a:lnTo>
                <a:lnTo>
                  <a:pt x="18104" y="70828"/>
                </a:lnTo>
                <a:lnTo>
                  <a:pt x="18043" y="71438"/>
                </a:lnTo>
                <a:lnTo>
                  <a:pt x="18043" y="71743"/>
                </a:lnTo>
                <a:lnTo>
                  <a:pt x="18043" y="71986"/>
                </a:lnTo>
                <a:lnTo>
                  <a:pt x="17677" y="72535"/>
                </a:lnTo>
                <a:lnTo>
                  <a:pt x="17616" y="72474"/>
                </a:lnTo>
                <a:lnTo>
                  <a:pt x="17494" y="72352"/>
                </a:lnTo>
                <a:lnTo>
                  <a:pt x="17373" y="72108"/>
                </a:lnTo>
                <a:lnTo>
                  <a:pt x="17251" y="71864"/>
                </a:lnTo>
                <a:lnTo>
                  <a:pt x="17251" y="71743"/>
                </a:lnTo>
                <a:lnTo>
                  <a:pt x="17251" y="71499"/>
                </a:lnTo>
                <a:lnTo>
                  <a:pt x="17251" y="71133"/>
                </a:lnTo>
                <a:lnTo>
                  <a:pt x="17190" y="69792"/>
                </a:lnTo>
                <a:lnTo>
                  <a:pt x="17190" y="68329"/>
                </a:lnTo>
                <a:lnTo>
                  <a:pt x="17312" y="66805"/>
                </a:lnTo>
                <a:lnTo>
                  <a:pt x="17434" y="65221"/>
                </a:lnTo>
                <a:lnTo>
                  <a:pt x="17555" y="63636"/>
                </a:lnTo>
                <a:lnTo>
                  <a:pt x="17677" y="62051"/>
                </a:lnTo>
                <a:close/>
                <a:moveTo>
                  <a:pt x="15788" y="10180"/>
                </a:moveTo>
                <a:lnTo>
                  <a:pt x="16214" y="10485"/>
                </a:lnTo>
                <a:lnTo>
                  <a:pt x="16641" y="10729"/>
                </a:lnTo>
                <a:lnTo>
                  <a:pt x="17129" y="10911"/>
                </a:lnTo>
                <a:lnTo>
                  <a:pt x="17677" y="10972"/>
                </a:lnTo>
                <a:lnTo>
                  <a:pt x="18165" y="10911"/>
                </a:lnTo>
                <a:lnTo>
                  <a:pt x="18653" y="10790"/>
                </a:lnTo>
                <a:lnTo>
                  <a:pt x="19079" y="10546"/>
                </a:lnTo>
                <a:lnTo>
                  <a:pt x="19506" y="10241"/>
                </a:lnTo>
                <a:lnTo>
                  <a:pt x="19506" y="10241"/>
                </a:lnTo>
                <a:lnTo>
                  <a:pt x="19445" y="11033"/>
                </a:lnTo>
                <a:lnTo>
                  <a:pt x="19506" y="11399"/>
                </a:lnTo>
                <a:lnTo>
                  <a:pt x="19689" y="11765"/>
                </a:lnTo>
                <a:lnTo>
                  <a:pt x="19933" y="12070"/>
                </a:lnTo>
                <a:lnTo>
                  <a:pt x="20298" y="12313"/>
                </a:lnTo>
                <a:lnTo>
                  <a:pt x="20603" y="12496"/>
                </a:lnTo>
                <a:lnTo>
                  <a:pt x="21030" y="12557"/>
                </a:lnTo>
                <a:lnTo>
                  <a:pt x="21883" y="12801"/>
                </a:lnTo>
                <a:lnTo>
                  <a:pt x="22676" y="13106"/>
                </a:lnTo>
                <a:lnTo>
                  <a:pt x="23407" y="13410"/>
                </a:lnTo>
                <a:lnTo>
                  <a:pt x="24077" y="13837"/>
                </a:lnTo>
                <a:lnTo>
                  <a:pt x="24748" y="14325"/>
                </a:lnTo>
                <a:lnTo>
                  <a:pt x="24992" y="14630"/>
                </a:lnTo>
                <a:lnTo>
                  <a:pt x="25236" y="14934"/>
                </a:lnTo>
                <a:lnTo>
                  <a:pt x="25418" y="15300"/>
                </a:lnTo>
                <a:lnTo>
                  <a:pt x="25601" y="15605"/>
                </a:lnTo>
                <a:lnTo>
                  <a:pt x="25723" y="15971"/>
                </a:lnTo>
                <a:lnTo>
                  <a:pt x="25784" y="16336"/>
                </a:lnTo>
                <a:lnTo>
                  <a:pt x="25845" y="16946"/>
                </a:lnTo>
                <a:lnTo>
                  <a:pt x="25845" y="17555"/>
                </a:lnTo>
                <a:lnTo>
                  <a:pt x="26028" y="18957"/>
                </a:lnTo>
                <a:lnTo>
                  <a:pt x="26272" y="20298"/>
                </a:lnTo>
                <a:lnTo>
                  <a:pt x="26820" y="22980"/>
                </a:lnTo>
                <a:lnTo>
                  <a:pt x="27186" y="24870"/>
                </a:lnTo>
                <a:lnTo>
                  <a:pt x="27308" y="25418"/>
                </a:lnTo>
                <a:lnTo>
                  <a:pt x="27491" y="25967"/>
                </a:lnTo>
                <a:lnTo>
                  <a:pt x="27735" y="26454"/>
                </a:lnTo>
                <a:lnTo>
                  <a:pt x="28039" y="26881"/>
                </a:lnTo>
                <a:lnTo>
                  <a:pt x="28344" y="27308"/>
                </a:lnTo>
                <a:lnTo>
                  <a:pt x="28649" y="27795"/>
                </a:lnTo>
                <a:lnTo>
                  <a:pt x="29076" y="28710"/>
                </a:lnTo>
                <a:lnTo>
                  <a:pt x="29441" y="29624"/>
                </a:lnTo>
                <a:lnTo>
                  <a:pt x="29685" y="30599"/>
                </a:lnTo>
                <a:lnTo>
                  <a:pt x="29929" y="31574"/>
                </a:lnTo>
                <a:lnTo>
                  <a:pt x="30478" y="33586"/>
                </a:lnTo>
                <a:lnTo>
                  <a:pt x="30782" y="34439"/>
                </a:lnTo>
                <a:lnTo>
                  <a:pt x="30904" y="34805"/>
                </a:lnTo>
                <a:lnTo>
                  <a:pt x="31148" y="35171"/>
                </a:lnTo>
                <a:lnTo>
                  <a:pt x="30843" y="35293"/>
                </a:lnTo>
                <a:lnTo>
                  <a:pt x="30660" y="35415"/>
                </a:lnTo>
                <a:lnTo>
                  <a:pt x="30660" y="35475"/>
                </a:lnTo>
                <a:lnTo>
                  <a:pt x="30660" y="35536"/>
                </a:lnTo>
                <a:lnTo>
                  <a:pt x="30721" y="35658"/>
                </a:lnTo>
                <a:lnTo>
                  <a:pt x="30782" y="35658"/>
                </a:lnTo>
                <a:lnTo>
                  <a:pt x="30965" y="35536"/>
                </a:lnTo>
                <a:lnTo>
                  <a:pt x="31209" y="35354"/>
                </a:lnTo>
                <a:lnTo>
                  <a:pt x="31514" y="35354"/>
                </a:lnTo>
                <a:lnTo>
                  <a:pt x="31819" y="35415"/>
                </a:lnTo>
                <a:lnTo>
                  <a:pt x="32123" y="35475"/>
                </a:lnTo>
                <a:lnTo>
                  <a:pt x="32550" y="35780"/>
                </a:lnTo>
                <a:lnTo>
                  <a:pt x="32977" y="36146"/>
                </a:lnTo>
                <a:lnTo>
                  <a:pt x="33708" y="36877"/>
                </a:lnTo>
                <a:lnTo>
                  <a:pt x="34013" y="37243"/>
                </a:lnTo>
                <a:lnTo>
                  <a:pt x="34318" y="37548"/>
                </a:lnTo>
                <a:lnTo>
                  <a:pt x="34805" y="37914"/>
                </a:lnTo>
                <a:lnTo>
                  <a:pt x="34988" y="37975"/>
                </a:lnTo>
                <a:lnTo>
                  <a:pt x="35049" y="38096"/>
                </a:lnTo>
                <a:lnTo>
                  <a:pt x="35110" y="38157"/>
                </a:lnTo>
                <a:lnTo>
                  <a:pt x="34988" y="38279"/>
                </a:lnTo>
                <a:lnTo>
                  <a:pt x="34805" y="38279"/>
                </a:lnTo>
                <a:lnTo>
                  <a:pt x="34440" y="38218"/>
                </a:lnTo>
                <a:lnTo>
                  <a:pt x="34196" y="38157"/>
                </a:lnTo>
                <a:lnTo>
                  <a:pt x="34013" y="38036"/>
                </a:lnTo>
                <a:lnTo>
                  <a:pt x="33647" y="37670"/>
                </a:lnTo>
                <a:lnTo>
                  <a:pt x="33525" y="37548"/>
                </a:lnTo>
                <a:lnTo>
                  <a:pt x="33342" y="37548"/>
                </a:lnTo>
                <a:lnTo>
                  <a:pt x="33160" y="37609"/>
                </a:lnTo>
                <a:lnTo>
                  <a:pt x="33160" y="37670"/>
                </a:lnTo>
                <a:lnTo>
                  <a:pt x="33099" y="37731"/>
                </a:lnTo>
                <a:lnTo>
                  <a:pt x="33160" y="38036"/>
                </a:lnTo>
                <a:lnTo>
                  <a:pt x="33281" y="38218"/>
                </a:lnTo>
                <a:lnTo>
                  <a:pt x="33647" y="38950"/>
                </a:lnTo>
                <a:lnTo>
                  <a:pt x="34074" y="39681"/>
                </a:lnTo>
                <a:lnTo>
                  <a:pt x="34440" y="40291"/>
                </a:lnTo>
                <a:lnTo>
                  <a:pt x="34683" y="40596"/>
                </a:lnTo>
                <a:lnTo>
                  <a:pt x="34744" y="40778"/>
                </a:lnTo>
                <a:lnTo>
                  <a:pt x="34805" y="40961"/>
                </a:lnTo>
                <a:lnTo>
                  <a:pt x="34744" y="41022"/>
                </a:lnTo>
                <a:lnTo>
                  <a:pt x="34622" y="40961"/>
                </a:lnTo>
                <a:lnTo>
                  <a:pt x="34501" y="40778"/>
                </a:lnTo>
                <a:lnTo>
                  <a:pt x="33830" y="39864"/>
                </a:lnTo>
                <a:lnTo>
                  <a:pt x="33464" y="39316"/>
                </a:lnTo>
                <a:lnTo>
                  <a:pt x="33342" y="39194"/>
                </a:lnTo>
                <a:lnTo>
                  <a:pt x="33160" y="39072"/>
                </a:lnTo>
                <a:lnTo>
                  <a:pt x="33099" y="39072"/>
                </a:lnTo>
                <a:lnTo>
                  <a:pt x="32977" y="39133"/>
                </a:lnTo>
                <a:lnTo>
                  <a:pt x="32916" y="39255"/>
                </a:lnTo>
                <a:lnTo>
                  <a:pt x="32977" y="39376"/>
                </a:lnTo>
                <a:lnTo>
                  <a:pt x="33038" y="39620"/>
                </a:lnTo>
                <a:lnTo>
                  <a:pt x="33281" y="40047"/>
                </a:lnTo>
                <a:lnTo>
                  <a:pt x="33708" y="40839"/>
                </a:lnTo>
                <a:lnTo>
                  <a:pt x="33891" y="41266"/>
                </a:lnTo>
                <a:lnTo>
                  <a:pt x="34013" y="41693"/>
                </a:lnTo>
                <a:lnTo>
                  <a:pt x="34074" y="41936"/>
                </a:lnTo>
                <a:lnTo>
                  <a:pt x="34013" y="41997"/>
                </a:lnTo>
                <a:lnTo>
                  <a:pt x="33891" y="41936"/>
                </a:lnTo>
                <a:lnTo>
                  <a:pt x="33769" y="41815"/>
                </a:lnTo>
                <a:lnTo>
                  <a:pt x="33647" y="41632"/>
                </a:lnTo>
                <a:lnTo>
                  <a:pt x="33464" y="41266"/>
                </a:lnTo>
                <a:lnTo>
                  <a:pt x="33099" y="40413"/>
                </a:lnTo>
                <a:lnTo>
                  <a:pt x="32916" y="39986"/>
                </a:lnTo>
                <a:lnTo>
                  <a:pt x="32672" y="39559"/>
                </a:lnTo>
                <a:lnTo>
                  <a:pt x="32489" y="39376"/>
                </a:lnTo>
                <a:lnTo>
                  <a:pt x="32367" y="39316"/>
                </a:lnTo>
                <a:lnTo>
                  <a:pt x="32245" y="39376"/>
                </a:lnTo>
                <a:lnTo>
                  <a:pt x="32184" y="39498"/>
                </a:lnTo>
                <a:lnTo>
                  <a:pt x="32184" y="39681"/>
                </a:lnTo>
                <a:lnTo>
                  <a:pt x="32245" y="40108"/>
                </a:lnTo>
                <a:lnTo>
                  <a:pt x="32428" y="40535"/>
                </a:lnTo>
                <a:lnTo>
                  <a:pt x="32733" y="41388"/>
                </a:lnTo>
                <a:lnTo>
                  <a:pt x="32916" y="41693"/>
                </a:lnTo>
                <a:lnTo>
                  <a:pt x="32977" y="41876"/>
                </a:lnTo>
                <a:lnTo>
                  <a:pt x="32977" y="42058"/>
                </a:lnTo>
                <a:lnTo>
                  <a:pt x="32916" y="42119"/>
                </a:lnTo>
                <a:lnTo>
                  <a:pt x="32855" y="42119"/>
                </a:lnTo>
                <a:lnTo>
                  <a:pt x="32733" y="42058"/>
                </a:lnTo>
                <a:lnTo>
                  <a:pt x="32611" y="41876"/>
                </a:lnTo>
                <a:lnTo>
                  <a:pt x="32489" y="41632"/>
                </a:lnTo>
                <a:lnTo>
                  <a:pt x="32306" y="41205"/>
                </a:lnTo>
                <a:lnTo>
                  <a:pt x="31940" y="40291"/>
                </a:lnTo>
                <a:lnTo>
                  <a:pt x="31758" y="39864"/>
                </a:lnTo>
                <a:lnTo>
                  <a:pt x="31636" y="39681"/>
                </a:lnTo>
                <a:lnTo>
                  <a:pt x="31514" y="39620"/>
                </a:lnTo>
                <a:lnTo>
                  <a:pt x="31392" y="39620"/>
                </a:lnTo>
                <a:lnTo>
                  <a:pt x="31331" y="39681"/>
                </a:lnTo>
                <a:lnTo>
                  <a:pt x="31270" y="39803"/>
                </a:lnTo>
                <a:lnTo>
                  <a:pt x="31331" y="39925"/>
                </a:lnTo>
                <a:lnTo>
                  <a:pt x="31453" y="40474"/>
                </a:lnTo>
                <a:lnTo>
                  <a:pt x="31514" y="40839"/>
                </a:lnTo>
                <a:lnTo>
                  <a:pt x="31575" y="41266"/>
                </a:lnTo>
                <a:lnTo>
                  <a:pt x="31575" y="41510"/>
                </a:lnTo>
                <a:lnTo>
                  <a:pt x="31514" y="41510"/>
                </a:lnTo>
                <a:lnTo>
                  <a:pt x="31392" y="41449"/>
                </a:lnTo>
                <a:lnTo>
                  <a:pt x="31209" y="40961"/>
                </a:lnTo>
                <a:lnTo>
                  <a:pt x="31026" y="40413"/>
                </a:lnTo>
                <a:lnTo>
                  <a:pt x="30904" y="39925"/>
                </a:lnTo>
                <a:lnTo>
                  <a:pt x="30782" y="39437"/>
                </a:lnTo>
                <a:lnTo>
                  <a:pt x="30417" y="38706"/>
                </a:lnTo>
                <a:lnTo>
                  <a:pt x="30051" y="38036"/>
                </a:lnTo>
                <a:lnTo>
                  <a:pt x="29807" y="37304"/>
                </a:lnTo>
                <a:lnTo>
                  <a:pt x="29685" y="36877"/>
                </a:lnTo>
                <a:lnTo>
                  <a:pt x="29746" y="36512"/>
                </a:lnTo>
                <a:lnTo>
                  <a:pt x="29807" y="36390"/>
                </a:lnTo>
                <a:lnTo>
                  <a:pt x="29929" y="36268"/>
                </a:lnTo>
                <a:lnTo>
                  <a:pt x="29990" y="36146"/>
                </a:lnTo>
                <a:lnTo>
                  <a:pt x="29929" y="36024"/>
                </a:lnTo>
                <a:lnTo>
                  <a:pt x="29807" y="36024"/>
                </a:lnTo>
                <a:lnTo>
                  <a:pt x="29685" y="36146"/>
                </a:lnTo>
                <a:lnTo>
                  <a:pt x="27979" y="33220"/>
                </a:lnTo>
                <a:lnTo>
                  <a:pt x="26820" y="31270"/>
                </a:lnTo>
                <a:lnTo>
                  <a:pt x="26272" y="30294"/>
                </a:lnTo>
                <a:lnTo>
                  <a:pt x="25845" y="29258"/>
                </a:lnTo>
                <a:lnTo>
                  <a:pt x="25723" y="28771"/>
                </a:lnTo>
                <a:lnTo>
                  <a:pt x="25601" y="28283"/>
                </a:lnTo>
                <a:lnTo>
                  <a:pt x="25479" y="27795"/>
                </a:lnTo>
                <a:lnTo>
                  <a:pt x="25297" y="27308"/>
                </a:lnTo>
                <a:lnTo>
                  <a:pt x="25114" y="26820"/>
                </a:lnTo>
                <a:lnTo>
                  <a:pt x="24870" y="26393"/>
                </a:lnTo>
                <a:lnTo>
                  <a:pt x="24565" y="25906"/>
                </a:lnTo>
                <a:lnTo>
                  <a:pt x="24321" y="25479"/>
                </a:lnTo>
                <a:lnTo>
                  <a:pt x="23956" y="24504"/>
                </a:lnTo>
                <a:lnTo>
                  <a:pt x="23590" y="23590"/>
                </a:lnTo>
                <a:lnTo>
                  <a:pt x="23346" y="22919"/>
                </a:lnTo>
                <a:lnTo>
                  <a:pt x="23285" y="22736"/>
                </a:lnTo>
                <a:lnTo>
                  <a:pt x="23224" y="22553"/>
                </a:lnTo>
                <a:lnTo>
                  <a:pt x="23224" y="22310"/>
                </a:lnTo>
                <a:lnTo>
                  <a:pt x="23285" y="22005"/>
                </a:lnTo>
                <a:lnTo>
                  <a:pt x="23346" y="21761"/>
                </a:lnTo>
                <a:lnTo>
                  <a:pt x="23407" y="21517"/>
                </a:lnTo>
                <a:lnTo>
                  <a:pt x="23651" y="20969"/>
                </a:lnTo>
                <a:lnTo>
                  <a:pt x="23773" y="20664"/>
                </a:lnTo>
                <a:lnTo>
                  <a:pt x="23834" y="20359"/>
                </a:lnTo>
                <a:lnTo>
                  <a:pt x="23834" y="19811"/>
                </a:lnTo>
                <a:lnTo>
                  <a:pt x="23773" y="19262"/>
                </a:lnTo>
                <a:lnTo>
                  <a:pt x="23651" y="18957"/>
                </a:lnTo>
                <a:lnTo>
                  <a:pt x="23590" y="18652"/>
                </a:lnTo>
                <a:lnTo>
                  <a:pt x="23651" y="18348"/>
                </a:lnTo>
                <a:lnTo>
                  <a:pt x="23712" y="18104"/>
                </a:lnTo>
                <a:lnTo>
                  <a:pt x="23468" y="18652"/>
                </a:lnTo>
                <a:lnTo>
                  <a:pt x="23468" y="18774"/>
                </a:lnTo>
                <a:lnTo>
                  <a:pt x="23468" y="18957"/>
                </a:lnTo>
                <a:lnTo>
                  <a:pt x="23590" y="19506"/>
                </a:lnTo>
                <a:lnTo>
                  <a:pt x="23529" y="20054"/>
                </a:lnTo>
                <a:lnTo>
                  <a:pt x="23468" y="20542"/>
                </a:lnTo>
                <a:lnTo>
                  <a:pt x="23285" y="21030"/>
                </a:lnTo>
                <a:lnTo>
                  <a:pt x="22980" y="21456"/>
                </a:lnTo>
                <a:lnTo>
                  <a:pt x="22615" y="21822"/>
                </a:lnTo>
                <a:lnTo>
                  <a:pt x="22249" y="22127"/>
                </a:lnTo>
                <a:lnTo>
                  <a:pt x="21822" y="22310"/>
                </a:lnTo>
                <a:lnTo>
                  <a:pt x="21396" y="22371"/>
                </a:lnTo>
                <a:lnTo>
                  <a:pt x="20969" y="22432"/>
                </a:lnTo>
                <a:lnTo>
                  <a:pt x="20664" y="22371"/>
                </a:lnTo>
                <a:lnTo>
                  <a:pt x="20359" y="22310"/>
                </a:lnTo>
                <a:lnTo>
                  <a:pt x="20055" y="22188"/>
                </a:lnTo>
                <a:lnTo>
                  <a:pt x="19811" y="22066"/>
                </a:lnTo>
                <a:lnTo>
                  <a:pt x="19323" y="21700"/>
                </a:lnTo>
                <a:lnTo>
                  <a:pt x="18896" y="21212"/>
                </a:lnTo>
                <a:lnTo>
                  <a:pt x="19079" y="21517"/>
                </a:lnTo>
                <a:lnTo>
                  <a:pt x="19262" y="21822"/>
                </a:lnTo>
                <a:lnTo>
                  <a:pt x="19445" y="22066"/>
                </a:lnTo>
                <a:lnTo>
                  <a:pt x="19689" y="22249"/>
                </a:lnTo>
                <a:lnTo>
                  <a:pt x="19933" y="22432"/>
                </a:lnTo>
                <a:lnTo>
                  <a:pt x="20237" y="22553"/>
                </a:lnTo>
                <a:lnTo>
                  <a:pt x="20542" y="22614"/>
                </a:lnTo>
                <a:lnTo>
                  <a:pt x="20786" y="22675"/>
                </a:lnTo>
                <a:lnTo>
                  <a:pt x="21396" y="22736"/>
                </a:lnTo>
                <a:lnTo>
                  <a:pt x="21700" y="22675"/>
                </a:lnTo>
                <a:lnTo>
                  <a:pt x="22005" y="22553"/>
                </a:lnTo>
                <a:lnTo>
                  <a:pt x="22310" y="22492"/>
                </a:lnTo>
                <a:lnTo>
                  <a:pt x="22615" y="22310"/>
                </a:lnTo>
                <a:lnTo>
                  <a:pt x="22858" y="22127"/>
                </a:lnTo>
                <a:lnTo>
                  <a:pt x="23102" y="21883"/>
                </a:lnTo>
                <a:lnTo>
                  <a:pt x="23102" y="21883"/>
                </a:lnTo>
                <a:lnTo>
                  <a:pt x="22797" y="23285"/>
                </a:lnTo>
                <a:lnTo>
                  <a:pt x="22493" y="24626"/>
                </a:lnTo>
                <a:lnTo>
                  <a:pt x="22310" y="25357"/>
                </a:lnTo>
                <a:lnTo>
                  <a:pt x="22188" y="26089"/>
                </a:lnTo>
                <a:lnTo>
                  <a:pt x="22188" y="26820"/>
                </a:lnTo>
                <a:lnTo>
                  <a:pt x="22249" y="27613"/>
                </a:lnTo>
                <a:lnTo>
                  <a:pt x="22432" y="28344"/>
                </a:lnTo>
                <a:lnTo>
                  <a:pt x="22676" y="29014"/>
                </a:lnTo>
                <a:lnTo>
                  <a:pt x="22919" y="29746"/>
                </a:lnTo>
                <a:lnTo>
                  <a:pt x="23224" y="30416"/>
                </a:lnTo>
                <a:lnTo>
                  <a:pt x="23834" y="31818"/>
                </a:lnTo>
                <a:lnTo>
                  <a:pt x="24260" y="33281"/>
                </a:lnTo>
                <a:lnTo>
                  <a:pt x="24626" y="34744"/>
                </a:lnTo>
                <a:lnTo>
                  <a:pt x="24687" y="35475"/>
                </a:lnTo>
                <a:lnTo>
                  <a:pt x="24809" y="36207"/>
                </a:lnTo>
                <a:lnTo>
                  <a:pt x="24809" y="36999"/>
                </a:lnTo>
                <a:lnTo>
                  <a:pt x="24809" y="37731"/>
                </a:lnTo>
                <a:lnTo>
                  <a:pt x="24748" y="39316"/>
                </a:lnTo>
                <a:lnTo>
                  <a:pt x="24504" y="40839"/>
                </a:lnTo>
                <a:lnTo>
                  <a:pt x="24138" y="42363"/>
                </a:lnTo>
                <a:lnTo>
                  <a:pt x="23773" y="43887"/>
                </a:lnTo>
                <a:lnTo>
                  <a:pt x="22919" y="46874"/>
                </a:lnTo>
                <a:lnTo>
                  <a:pt x="22554" y="48398"/>
                </a:lnTo>
                <a:lnTo>
                  <a:pt x="22188" y="49921"/>
                </a:lnTo>
                <a:lnTo>
                  <a:pt x="22005" y="51384"/>
                </a:lnTo>
                <a:lnTo>
                  <a:pt x="21883" y="52908"/>
                </a:lnTo>
                <a:lnTo>
                  <a:pt x="21944" y="54432"/>
                </a:lnTo>
                <a:lnTo>
                  <a:pt x="22066" y="55956"/>
                </a:lnTo>
                <a:lnTo>
                  <a:pt x="22249" y="57540"/>
                </a:lnTo>
                <a:lnTo>
                  <a:pt x="22371" y="58333"/>
                </a:lnTo>
                <a:lnTo>
                  <a:pt x="22432" y="59125"/>
                </a:lnTo>
                <a:lnTo>
                  <a:pt x="22432" y="59918"/>
                </a:lnTo>
                <a:lnTo>
                  <a:pt x="22371" y="60649"/>
                </a:lnTo>
                <a:lnTo>
                  <a:pt x="22066" y="62234"/>
                </a:lnTo>
                <a:lnTo>
                  <a:pt x="21396" y="65342"/>
                </a:lnTo>
                <a:lnTo>
                  <a:pt x="20664" y="68390"/>
                </a:lnTo>
                <a:lnTo>
                  <a:pt x="20359" y="69853"/>
                </a:lnTo>
                <a:lnTo>
                  <a:pt x="20115" y="71377"/>
                </a:lnTo>
                <a:lnTo>
                  <a:pt x="19994" y="72047"/>
                </a:lnTo>
                <a:lnTo>
                  <a:pt x="19933" y="72413"/>
                </a:lnTo>
                <a:lnTo>
                  <a:pt x="19933" y="72779"/>
                </a:lnTo>
                <a:lnTo>
                  <a:pt x="20055" y="73083"/>
                </a:lnTo>
                <a:lnTo>
                  <a:pt x="20115" y="73449"/>
                </a:lnTo>
                <a:lnTo>
                  <a:pt x="20420" y="74120"/>
                </a:lnTo>
                <a:lnTo>
                  <a:pt x="20664" y="74729"/>
                </a:lnTo>
                <a:lnTo>
                  <a:pt x="21030" y="75339"/>
                </a:lnTo>
                <a:lnTo>
                  <a:pt x="21213" y="75644"/>
                </a:lnTo>
                <a:lnTo>
                  <a:pt x="21456" y="75887"/>
                </a:lnTo>
                <a:lnTo>
                  <a:pt x="21639" y="76009"/>
                </a:lnTo>
                <a:lnTo>
                  <a:pt x="21822" y="76131"/>
                </a:lnTo>
                <a:lnTo>
                  <a:pt x="21822" y="76192"/>
                </a:lnTo>
                <a:lnTo>
                  <a:pt x="21883" y="76253"/>
                </a:lnTo>
                <a:lnTo>
                  <a:pt x="21822" y="76436"/>
                </a:lnTo>
                <a:lnTo>
                  <a:pt x="21639" y="76558"/>
                </a:lnTo>
                <a:lnTo>
                  <a:pt x="21517" y="76619"/>
                </a:lnTo>
                <a:lnTo>
                  <a:pt x="21091" y="76619"/>
                </a:lnTo>
                <a:lnTo>
                  <a:pt x="20908" y="76680"/>
                </a:lnTo>
                <a:lnTo>
                  <a:pt x="20664" y="76802"/>
                </a:lnTo>
                <a:lnTo>
                  <a:pt x="20359" y="76924"/>
                </a:lnTo>
                <a:lnTo>
                  <a:pt x="20055" y="76924"/>
                </a:lnTo>
                <a:lnTo>
                  <a:pt x="19689" y="76984"/>
                </a:lnTo>
                <a:lnTo>
                  <a:pt x="19323" y="76924"/>
                </a:lnTo>
                <a:lnTo>
                  <a:pt x="19384" y="76741"/>
                </a:lnTo>
                <a:lnTo>
                  <a:pt x="19384" y="76558"/>
                </a:lnTo>
                <a:lnTo>
                  <a:pt x="19384" y="76375"/>
                </a:lnTo>
                <a:lnTo>
                  <a:pt x="19262" y="76192"/>
                </a:lnTo>
                <a:lnTo>
                  <a:pt x="19140" y="76131"/>
                </a:lnTo>
                <a:lnTo>
                  <a:pt x="19079" y="76131"/>
                </a:lnTo>
                <a:lnTo>
                  <a:pt x="19079" y="76253"/>
                </a:lnTo>
                <a:lnTo>
                  <a:pt x="19140" y="76314"/>
                </a:lnTo>
                <a:lnTo>
                  <a:pt x="19140" y="76436"/>
                </a:lnTo>
                <a:lnTo>
                  <a:pt x="19201" y="76680"/>
                </a:lnTo>
                <a:lnTo>
                  <a:pt x="19140" y="76863"/>
                </a:lnTo>
                <a:lnTo>
                  <a:pt x="18957" y="76984"/>
                </a:lnTo>
                <a:lnTo>
                  <a:pt x="18775" y="77106"/>
                </a:lnTo>
                <a:lnTo>
                  <a:pt x="18226" y="77106"/>
                </a:lnTo>
                <a:lnTo>
                  <a:pt x="18104" y="77045"/>
                </a:lnTo>
                <a:lnTo>
                  <a:pt x="17982" y="76863"/>
                </a:lnTo>
                <a:lnTo>
                  <a:pt x="17982" y="76619"/>
                </a:lnTo>
                <a:lnTo>
                  <a:pt x="17921" y="76009"/>
                </a:lnTo>
                <a:lnTo>
                  <a:pt x="17921" y="74790"/>
                </a:lnTo>
                <a:lnTo>
                  <a:pt x="17921" y="73510"/>
                </a:lnTo>
                <a:lnTo>
                  <a:pt x="17921" y="73083"/>
                </a:lnTo>
                <a:lnTo>
                  <a:pt x="17921" y="72840"/>
                </a:lnTo>
                <a:lnTo>
                  <a:pt x="17982" y="72596"/>
                </a:lnTo>
                <a:lnTo>
                  <a:pt x="18287" y="72108"/>
                </a:lnTo>
                <a:lnTo>
                  <a:pt x="18348" y="71925"/>
                </a:lnTo>
                <a:lnTo>
                  <a:pt x="18348" y="71682"/>
                </a:lnTo>
                <a:lnTo>
                  <a:pt x="18409" y="70341"/>
                </a:lnTo>
                <a:lnTo>
                  <a:pt x="18409" y="68268"/>
                </a:lnTo>
                <a:lnTo>
                  <a:pt x="18348" y="66257"/>
                </a:lnTo>
                <a:lnTo>
                  <a:pt x="18104" y="63819"/>
                </a:lnTo>
                <a:lnTo>
                  <a:pt x="18043" y="62539"/>
                </a:lnTo>
                <a:lnTo>
                  <a:pt x="18043" y="61259"/>
                </a:lnTo>
                <a:lnTo>
                  <a:pt x="18104" y="58760"/>
                </a:lnTo>
                <a:lnTo>
                  <a:pt x="18287" y="56260"/>
                </a:lnTo>
                <a:lnTo>
                  <a:pt x="18348" y="55590"/>
                </a:lnTo>
                <a:lnTo>
                  <a:pt x="18409" y="54980"/>
                </a:lnTo>
                <a:lnTo>
                  <a:pt x="18348" y="54554"/>
                </a:lnTo>
                <a:lnTo>
                  <a:pt x="18226" y="54127"/>
                </a:lnTo>
                <a:lnTo>
                  <a:pt x="18104" y="52908"/>
                </a:lnTo>
                <a:lnTo>
                  <a:pt x="18043" y="51628"/>
                </a:lnTo>
                <a:lnTo>
                  <a:pt x="18043" y="50531"/>
                </a:lnTo>
                <a:lnTo>
                  <a:pt x="18043" y="49373"/>
                </a:lnTo>
                <a:lnTo>
                  <a:pt x="18104" y="48215"/>
                </a:lnTo>
                <a:lnTo>
                  <a:pt x="18104" y="47118"/>
                </a:lnTo>
                <a:lnTo>
                  <a:pt x="17982" y="44862"/>
                </a:lnTo>
                <a:lnTo>
                  <a:pt x="17921" y="42424"/>
                </a:lnTo>
                <a:lnTo>
                  <a:pt x="17982" y="39864"/>
                </a:lnTo>
                <a:lnTo>
                  <a:pt x="17982" y="38645"/>
                </a:lnTo>
                <a:lnTo>
                  <a:pt x="17982" y="38036"/>
                </a:lnTo>
                <a:lnTo>
                  <a:pt x="17982" y="37731"/>
                </a:lnTo>
                <a:lnTo>
                  <a:pt x="17982" y="37548"/>
                </a:lnTo>
                <a:lnTo>
                  <a:pt x="18043" y="37426"/>
                </a:lnTo>
                <a:lnTo>
                  <a:pt x="18226" y="37365"/>
                </a:lnTo>
                <a:lnTo>
                  <a:pt x="18409" y="37243"/>
                </a:lnTo>
                <a:lnTo>
                  <a:pt x="18653" y="36999"/>
                </a:lnTo>
                <a:lnTo>
                  <a:pt x="18653" y="36999"/>
                </a:lnTo>
                <a:lnTo>
                  <a:pt x="18165" y="37121"/>
                </a:lnTo>
                <a:lnTo>
                  <a:pt x="17616" y="37121"/>
                </a:lnTo>
                <a:lnTo>
                  <a:pt x="17129" y="37060"/>
                </a:lnTo>
                <a:lnTo>
                  <a:pt x="16641" y="36999"/>
                </a:lnTo>
                <a:lnTo>
                  <a:pt x="16824" y="37243"/>
                </a:lnTo>
                <a:lnTo>
                  <a:pt x="17068" y="37304"/>
                </a:lnTo>
                <a:lnTo>
                  <a:pt x="17251" y="37426"/>
                </a:lnTo>
                <a:lnTo>
                  <a:pt x="17312" y="37548"/>
                </a:lnTo>
                <a:lnTo>
                  <a:pt x="17312" y="37670"/>
                </a:lnTo>
                <a:lnTo>
                  <a:pt x="17312" y="37914"/>
                </a:lnTo>
                <a:lnTo>
                  <a:pt x="17312" y="38584"/>
                </a:lnTo>
                <a:lnTo>
                  <a:pt x="17373" y="41083"/>
                </a:lnTo>
                <a:lnTo>
                  <a:pt x="17373" y="43582"/>
                </a:lnTo>
                <a:lnTo>
                  <a:pt x="17312" y="46081"/>
                </a:lnTo>
                <a:lnTo>
                  <a:pt x="17251" y="46996"/>
                </a:lnTo>
                <a:lnTo>
                  <a:pt x="17251" y="47849"/>
                </a:lnTo>
                <a:lnTo>
                  <a:pt x="17251" y="49129"/>
                </a:lnTo>
                <a:lnTo>
                  <a:pt x="17312" y="50348"/>
                </a:lnTo>
                <a:lnTo>
                  <a:pt x="17312" y="51628"/>
                </a:lnTo>
                <a:lnTo>
                  <a:pt x="17190" y="52908"/>
                </a:lnTo>
                <a:lnTo>
                  <a:pt x="17068" y="54066"/>
                </a:lnTo>
                <a:lnTo>
                  <a:pt x="17007" y="54493"/>
                </a:lnTo>
                <a:lnTo>
                  <a:pt x="16946" y="54980"/>
                </a:lnTo>
                <a:lnTo>
                  <a:pt x="17007" y="55590"/>
                </a:lnTo>
                <a:lnTo>
                  <a:pt x="17068" y="56199"/>
                </a:lnTo>
                <a:lnTo>
                  <a:pt x="17129" y="57419"/>
                </a:lnTo>
                <a:lnTo>
                  <a:pt x="17312" y="59979"/>
                </a:lnTo>
                <a:lnTo>
                  <a:pt x="17312" y="61259"/>
                </a:lnTo>
                <a:lnTo>
                  <a:pt x="17312" y="62478"/>
                </a:lnTo>
                <a:lnTo>
                  <a:pt x="17251" y="63697"/>
                </a:lnTo>
                <a:lnTo>
                  <a:pt x="17129" y="64977"/>
                </a:lnTo>
                <a:lnTo>
                  <a:pt x="17007" y="66135"/>
                </a:lnTo>
                <a:lnTo>
                  <a:pt x="16946" y="67354"/>
                </a:lnTo>
                <a:lnTo>
                  <a:pt x="16885" y="68634"/>
                </a:lnTo>
                <a:lnTo>
                  <a:pt x="16885" y="69853"/>
                </a:lnTo>
                <a:lnTo>
                  <a:pt x="16946" y="70828"/>
                </a:lnTo>
                <a:lnTo>
                  <a:pt x="16946" y="71682"/>
                </a:lnTo>
                <a:lnTo>
                  <a:pt x="17007" y="71925"/>
                </a:lnTo>
                <a:lnTo>
                  <a:pt x="17068" y="72108"/>
                </a:lnTo>
                <a:lnTo>
                  <a:pt x="17373" y="72596"/>
                </a:lnTo>
                <a:lnTo>
                  <a:pt x="17434" y="72779"/>
                </a:lnTo>
                <a:lnTo>
                  <a:pt x="17434" y="73023"/>
                </a:lnTo>
                <a:lnTo>
                  <a:pt x="17434" y="73510"/>
                </a:lnTo>
                <a:lnTo>
                  <a:pt x="17434" y="74729"/>
                </a:lnTo>
                <a:lnTo>
                  <a:pt x="17373" y="76009"/>
                </a:lnTo>
                <a:lnTo>
                  <a:pt x="17312" y="76619"/>
                </a:lnTo>
                <a:lnTo>
                  <a:pt x="17312" y="76802"/>
                </a:lnTo>
                <a:lnTo>
                  <a:pt x="17251" y="77045"/>
                </a:lnTo>
                <a:lnTo>
                  <a:pt x="17129" y="77106"/>
                </a:lnTo>
                <a:lnTo>
                  <a:pt x="16580" y="77106"/>
                </a:lnTo>
                <a:lnTo>
                  <a:pt x="16336" y="76984"/>
                </a:lnTo>
                <a:lnTo>
                  <a:pt x="16214" y="76863"/>
                </a:lnTo>
                <a:lnTo>
                  <a:pt x="16154" y="76680"/>
                </a:lnTo>
                <a:lnTo>
                  <a:pt x="16154" y="76436"/>
                </a:lnTo>
                <a:lnTo>
                  <a:pt x="16214" y="76253"/>
                </a:lnTo>
                <a:lnTo>
                  <a:pt x="16214" y="76192"/>
                </a:lnTo>
                <a:lnTo>
                  <a:pt x="16154" y="76131"/>
                </a:lnTo>
                <a:lnTo>
                  <a:pt x="16093" y="76131"/>
                </a:lnTo>
                <a:lnTo>
                  <a:pt x="16032" y="76192"/>
                </a:lnTo>
                <a:lnTo>
                  <a:pt x="15971" y="76375"/>
                </a:lnTo>
                <a:lnTo>
                  <a:pt x="15910" y="76558"/>
                </a:lnTo>
                <a:lnTo>
                  <a:pt x="15910" y="76741"/>
                </a:lnTo>
                <a:lnTo>
                  <a:pt x="15971" y="76924"/>
                </a:lnTo>
                <a:lnTo>
                  <a:pt x="15605" y="76984"/>
                </a:lnTo>
                <a:lnTo>
                  <a:pt x="15300" y="76924"/>
                </a:lnTo>
                <a:lnTo>
                  <a:pt x="14934" y="76863"/>
                </a:lnTo>
                <a:lnTo>
                  <a:pt x="14630" y="76802"/>
                </a:lnTo>
                <a:lnTo>
                  <a:pt x="14447" y="76680"/>
                </a:lnTo>
                <a:lnTo>
                  <a:pt x="14264" y="76619"/>
                </a:lnTo>
                <a:lnTo>
                  <a:pt x="13837" y="76619"/>
                </a:lnTo>
                <a:lnTo>
                  <a:pt x="13654" y="76558"/>
                </a:lnTo>
                <a:lnTo>
                  <a:pt x="13533" y="76436"/>
                </a:lnTo>
                <a:lnTo>
                  <a:pt x="13472" y="76253"/>
                </a:lnTo>
                <a:lnTo>
                  <a:pt x="13472" y="76192"/>
                </a:lnTo>
                <a:lnTo>
                  <a:pt x="13533" y="76131"/>
                </a:lnTo>
                <a:lnTo>
                  <a:pt x="13837" y="75887"/>
                </a:lnTo>
                <a:lnTo>
                  <a:pt x="14081" y="75644"/>
                </a:lnTo>
                <a:lnTo>
                  <a:pt x="14325" y="75339"/>
                </a:lnTo>
                <a:lnTo>
                  <a:pt x="14630" y="74729"/>
                </a:lnTo>
                <a:lnTo>
                  <a:pt x="14934" y="74120"/>
                </a:lnTo>
                <a:lnTo>
                  <a:pt x="15178" y="73449"/>
                </a:lnTo>
                <a:lnTo>
                  <a:pt x="15300" y="73083"/>
                </a:lnTo>
                <a:lnTo>
                  <a:pt x="15361" y="72779"/>
                </a:lnTo>
                <a:lnTo>
                  <a:pt x="15361" y="72413"/>
                </a:lnTo>
                <a:lnTo>
                  <a:pt x="15361" y="72047"/>
                </a:lnTo>
                <a:lnTo>
                  <a:pt x="15239" y="71377"/>
                </a:lnTo>
                <a:lnTo>
                  <a:pt x="14995" y="69853"/>
                </a:lnTo>
                <a:lnTo>
                  <a:pt x="14264" y="66805"/>
                </a:lnTo>
                <a:lnTo>
                  <a:pt x="13533" y="63758"/>
                </a:lnTo>
                <a:lnTo>
                  <a:pt x="13228" y="62173"/>
                </a:lnTo>
                <a:lnTo>
                  <a:pt x="12984" y="60649"/>
                </a:lnTo>
                <a:lnTo>
                  <a:pt x="12923" y="59857"/>
                </a:lnTo>
                <a:lnTo>
                  <a:pt x="12923" y="59064"/>
                </a:lnTo>
                <a:lnTo>
                  <a:pt x="12984" y="58272"/>
                </a:lnTo>
                <a:lnTo>
                  <a:pt x="13045" y="57480"/>
                </a:lnTo>
                <a:lnTo>
                  <a:pt x="13228" y="55956"/>
                </a:lnTo>
                <a:lnTo>
                  <a:pt x="13411" y="54432"/>
                </a:lnTo>
                <a:lnTo>
                  <a:pt x="13411" y="52908"/>
                </a:lnTo>
                <a:lnTo>
                  <a:pt x="13411" y="52116"/>
                </a:lnTo>
                <a:lnTo>
                  <a:pt x="13350" y="51384"/>
                </a:lnTo>
                <a:lnTo>
                  <a:pt x="13106" y="49860"/>
                </a:lnTo>
                <a:lnTo>
                  <a:pt x="12740" y="48337"/>
                </a:lnTo>
                <a:lnTo>
                  <a:pt x="11948" y="45350"/>
                </a:lnTo>
                <a:lnTo>
                  <a:pt x="11521" y="43887"/>
                </a:lnTo>
                <a:lnTo>
                  <a:pt x="11155" y="42363"/>
                </a:lnTo>
                <a:lnTo>
                  <a:pt x="10851" y="40778"/>
                </a:lnTo>
                <a:lnTo>
                  <a:pt x="10607" y="39255"/>
                </a:lnTo>
                <a:lnTo>
                  <a:pt x="10485" y="37731"/>
                </a:lnTo>
                <a:lnTo>
                  <a:pt x="10546" y="36207"/>
                </a:lnTo>
                <a:lnTo>
                  <a:pt x="10607" y="35475"/>
                </a:lnTo>
                <a:lnTo>
                  <a:pt x="10729" y="34683"/>
                </a:lnTo>
                <a:lnTo>
                  <a:pt x="10912" y="33952"/>
                </a:lnTo>
                <a:lnTo>
                  <a:pt x="11094" y="33220"/>
                </a:lnTo>
                <a:lnTo>
                  <a:pt x="11521" y="31818"/>
                </a:lnTo>
                <a:lnTo>
                  <a:pt x="12070" y="30416"/>
                </a:lnTo>
                <a:lnTo>
                  <a:pt x="12374" y="29746"/>
                </a:lnTo>
                <a:lnTo>
                  <a:pt x="12679" y="29014"/>
                </a:lnTo>
                <a:lnTo>
                  <a:pt x="12862" y="28283"/>
                </a:lnTo>
                <a:lnTo>
                  <a:pt x="13045" y="27552"/>
                </a:lnTo>
                <a:lnTo>
                  <a:pt x="13106" y="26942"/>
                </a:lnTo>
                <a:lnTo>
                  <a:pt x="13167" y="26333"/>
                </a:lnTo>
                <a:lnTo>
                  <a:pt x="13106" y="25723"/>
                </a:lnTo>
                <a:lnTo>
                  <a:pt x="12984" y="25113"/>
                </a:lnTo>
                <a:lnTo>
                  <a:pt x="12496" y="23346"/>
                </a:lnTo>
                <a:lnTo>
                  <a:pt x="12252" y="21883"/>
                </a:lnTo>
                <a:lnTo>
                  <a:pt x="12252" y="21883"/>
                </a:lnTo>
                <a:lnTo>
                  <a:pt x="12496" y="22127"/>
                </a:lnTo>
                <a:lnTo>
                  <a:pt x="12740" y="22310"/>
                </a:lnTo>
                <a:lnTo>
                  <a:pt x="12984" y="22492"/>
                </a:lnTo>
                <a:lnTo>
                  <a:pt x="13289" y="22553"/>
                </a:lnTo>
                <a:lnTo>
                  <a:pt x="13593" y="22675"/>
                </a:lnTo>
                <a:lnTo>
                  <a:pt x="13898" y="22736"/>
                </a:lnTo>
                <a:lnTo>
                  <a:pt x="14508" y="22675"/>
                </a:lnTo>
                <a:lnTo>
                  <a:pt x="14813" y="22614"/>
                </a:lnTo>
                <a:lnTo>
                  <a:pt x="15117" y="22553"/>
                </a:lnTo>
                <a:lnTo>
                  <a:pt x="15361" y="22432"/>
                </a:lnTo>
                <a:lnTo>
                  <a:pt x="15666" y="22249"/>
                </a:lnTo>
                <a:lnTo>
                  <a:pt x="15849" y="22066"/>
                </a:lnTo>
                <a:lnTo>
                  <a:pt x="16093" y="21822"/>
                </a:lnTo>
                <a:lnTo>
                  <a:pt x="16275" y="21517"/>
                </a:lnTo>
                <a:lnTo>
                  <a:pt x="16458" y="21212"/>
                </a:lnTo>
                <a:lnTo>
                  <a:pt x="16154" y="21517"/>
                </a:lnTo>
                <a:lnTo>
                  <a:pt x="15849" y="21822"/>
                </a:lnTo>
                <a:lnTo>
                  <a:pt x="15544" y="22066"/>
                </a:lnTo>
                <a:lnTo>
                  <a:pt x="15178" y="22249"/>
                </a:lnTo>
                <a:lnTo>
                  <a:pt x="14813" y="22371"/>
                </a:lnTo>
                <a:lnTo>
                  <a:pt x="14386" y="22432"/>
                </a:lnTo>
                <a:lnTo>
                  <a:pt x="13959" y="22432"/>
                </a:lnTo>
                <a:lnTo>
                  <a:pt x="13593" y="22310"/>
                </a:lnTo>
                <a:lnTo>
                  <a:pt x="13228" y="22188"/>
                </a:lnTo>
                <a:lnTo>
                  <a:pt x="12923" y="22005"/>
                </a:lnTo>
                <a:lnTo>
                  <a:pt x="12679" y="21822"/>
                </a:lnTo>
                <a:lnTo>
                  <a:pt x="12435" y="21578"/>
                </a:lnTo>
                <a:lnTo>
                  <a:pt x="12252" y="21273"/>
                </a:lnTo>
                <a:lnTo>
                  <a:pt x="12070" y="20969"/>
                </a:lnTo>
                <a:lnTo>
                  <a:pt x="11887" y="20664"/>
                </a:lnTo>
                <a:lnTo>
                  <a:pt x="11826" y="20359"/>
                </a:lnTo>
                <a:lnTo>
                  <a:pt x="11765" y="19750"/>
                </a:lnTo>
                <a:lnTo>
                  <a:pt x="11826" y="19140"/>
                </a:lnTo>
                <a:lnTo>
                  <a:pt x="11826" y="18957"/>
                </a:lnTo>
                <a:lnTo>
                  <a:pt x="11887" y="18774"/>
                </a:lnTo>
                <a:lnTo>
                  <a:pt x="11826" y="18592"/>
                </a:lnTo>
                <a:lnTo>
                  <a:pt x="11765" y="18409"/>
                </a:lnTo>
                <a:lnTo>
                  <a:pt x="11643" y="18104"/>
                </a:lnTo>
                <a:lnTo>
                  <a:pt x="11704" y="18592"/>
                </a:lnTo>
                <a:lnTo>
                  <a:pt x="11765" y="18713"/>
                </a:lnTo>
                <a:lnTo>
                  <a:pt x="11704" y="18835"/>
                </a:lnTo>
                <a:lnTo>
                  <a:pt x="11643" y="19079"/>
                </a:lnTo>
                <a:lnTo>
                  <a:pt x="11521" y="19567"/>
                </a:lnTo>
                <a:lnTo>
                  <a:pt x="11521" y="20115"/>
                </a:lnTo>
                <a:lnTo>
                  <a:pt x="11582" y="20603"/>
                </a:lnTo>
                <a:lnTo>
                  <a:pt x="11704" y="21091"/>
                </a:lnTo>
                <a:lnTo>
                  <a:pt x="12009" y="21578"/>
                </a:lnTo>
                <a:lnTo>
                  <a:pt x="12009" y="21822"/>
                </a:lnTo>
                <a:lnTo>
                  <a:pt x="12070" y="22127"/>
                </a:lnTo>
                <a:lnTo>
                  <a:pt x="12131" y="22371"/>
                </a:lnTo>
                <a:lnTo>
                  <a:pt x="12131" y="22553"/>
                </a:lnTo>
                <a:lnTo>
                  <a:pt x="12070" y="22675"/>
                </a:lnTo>
                <a:lnTo>
                  <a:pt x="11887" y="23163"/>
                </a:lnTo>
                <a:lnTo>
                  <a:pt x="11216" y="24992"/>
                </a:lnTo>
                <a:lnTo>
                  <a:pt x="10729" y="25906"/>
                </a:lnTo>
                <a:lnTo>
                  <a:pt x="10241" y="26820"/>
                </a:lnTo>
                <a:lnTo>
                  <a:pt x="9997" y="27308"/>
                </a:lnTo>
                <a:lnTo>
                  <a:pt x="9875" y="27795"/>
                </a:lnTo>
                <a:lnTo>
                  <a:pt x="9631" y="28771"/>
                </a:lnTo>
                <a:lnTo>
                  <a:pt x="9449" y="29319"/>
                </a:lnTo>
                <a:lnTo>
                  <a:pt x="9266" y="29807"/>
                </a:lnTo>
                <a:lnTo>
                  <a:pt x="8778" y="30843"/>
                </a:lnTo>
                <a:lnTo>
                  <a:pt x="7620" y="32733"/>
                </a:lnTo>
                <a:lnTo>
                  <a:pt x="5609" y="36146"/>
                </a:lnTo>
                <a:lnTo>
                  <a:pt x="5487" y="36024"/>
                </a:lnTo>
                <a:lnTo>
                  <a:pt x="5365" y="36085"/>
                </a:lnTo>
                <a:lnTo>
                  <a:pt x="5365" y="36146"/>
                </a:lnTo>
                <a:lnTo>
                  <a:pt x="5426" y="36268"/>
                </a:lnTo>
                <a:lnTo>
                  <a:pt x="5548" y="36451"/>
                </a:lnTo>
                <a:lnTo>
                  <a:pt x="5609" y="36634"/>
                </a:lnTo>
                <a:lnTo>
                  <a:pt x="5609" y="36816"/>
                </a:lnTo>
                <a:lnTo>
                  <a:pt x="5609" y="37060"/>
                </a:lnTo>
                <a:lnTo>
                  <a:pt x="5487" y="37487"/>
                </a:lnTo>
                <a:lnTo>
                  <a:pt x="5121" y="38401"/>
                </a:lnTo>
                <a:lnTo>
                  <a:pt x="4633" y="39316"/>
                </a:lnTo>
                <a:lnTo>
                  <a:pt x="4511" y="39559"/>
                </a:lnTo>
                <a:lnTo>
                  <a:pt x="4450" y="39864"/>
                </a:lnTo>
                <a:lnTo>
                  <a:pt x="4268" y="40413"/>
                </a:lnTo>
                <a:lnTo>
                  <a:pt x="4085" y="41022"/>
                </a:lnTo>
                <a:lnTo>
                  <a:pt x="4024" y="41266"/>
                </a:lnTo>
                <a:lnTo>
                  <a:pt x="3902" y="41510"/>
                </a:lnTo>
                <a:lnTo>
                  <a:pt x="3780" y="41571"/>
                </a:lnTo>
                <a:lnTo>
                  <a:pt x="3780" y="41510"/>
                </a:lnTo>
                <a:lnTo>
                  <a:pt x="3719" y="41388"/>
                </a:lnTo>
                <a:lnTo>
                  <a:pt x="3780" y="41022"/>
                </a:lnTo>
                <a:lnTo>
                  <a:pt x="4024" y="39986"/>
                </a:lnTo>
                <a:lnTo>
                  <a:pt x="4024" y="39742"/>
                </a:lnTo>
                <a:lnTo>
                  <a:pt x="3963" y="39620"/>
                </a:lnTo>
                <a:lnTo>
                  <a:pt x="3841" y="39559"/>
                </a:lnTo>
                <a:lnTo>
                  <a:pt x="3780" y="39620"/>
                </a:lnTo>
                <a:lnTo>
                  <a:pt x="3658" y="39742"/>
                </a:lnTo>
                <a:lnTo>
                  <a:pt x="3536" y="39986"/>
                </a:lnTo>
                <a:lnTo>
                  <a:pt x="3414" y="40291"/>
                </a:lnTo>
                <a:lnTo>
                  <a:pt x="2927" y="41449"/>
                </a:lnTo>
                <a:lnTo>
                  <a:pt x="2744" y="41876"/>
                </a:lnTo>
                <a:lnTo>
                  <a:pt x="2561" y="42119"/>
                </a:lnTo>
                <a:lnTo>
                  <a:pt x="2439" y="42119"/>
                </a:lnTo>
                <a:lnTo>
                  <a:pt x="2378" y="42058"/>
                </a:lnTo>
                <a:lnTo>
                  <a:pt x="2378" y="41997"/>
                </a:lnTo>
                <a:lnTo>
                  <a:pt x="2439" y="41815"/>
                </a:lnTo>
                <a:lnTo>
                  <a:pt x="2622" y="41266"/>
                </a:lnTo>
                <a:lnTo>
                  <a:pt x="2805" y="40778"/>
                </a:lnTo>
                <a:lnTo>
                  <a:pt x="3049" y="40230"/>
                </a:lnTo>
                <a:lnTo>
                  <a:pt x="3170" y="39681"/>
                </a:lnTo>
                <a:lnTo>
                  <a:pt x="3170" y="39498"/>
                </a:lnTo>
                <a:lnTo>
                  <a:pt x="3109" y="39437"/>
                </a:lnTo>
                <a:lnTo>
                  <a:pt x="3049" y="39376"/>
                </a:lnTo>
                <a:lnTo>
                  <a:pt x="2988" y="39316"/>
                </a:lnTo>
                <a:lnTo>
                  <a:pt x="2866" y="39376"/>
                </a:lnTo>
                <a:lnTo>
                  <a:pt x="2744" y="39437"/>
                </a:lnTo>
                <a:lnTo>
                  <a:pt x="2561" y="39742"/>
                </a:lnTo>
                <a:lnTo>
                  <a:pt x="2317" y="40291"/>
                </a:lnTo>
                <a:lnTo>
                  <a:pt x="2073" y="40778"/>
                </a:lnTo>
                <a:lnTo>
                  <a:pt x="1829" y="41327"/>
                </a:lnTo>
                <a:lnTo>
                  <a:pt x="1586" y="41815"/>
                </a:lnTo>
                <a:lnTo>
                  <a:pt x="1342" y="41997"/>
                </a:lnTo>
                <a:lnTo>
                  <a:pt x="1281" y="41936"/>
                </a:lnTo>
                <a:lnTo>
                  <a:pt x="1281" y="41815"/>
                </a:lnTo>
                <a:lnTo>
                  <a:pt x="1342" y="41571"/>
                </a:lnTo>
                <a:lnTo>
                  <a:pt x="1403" y="41388"/>
                </a:lnTo>
                <a:lnTo>
                  <a:pt x="1586" y="40961"/>
                </a:lnTo>
                <a:lnTo>
                  <a:pt x="2134" y="39864"/>
                </a:lnTo>
                <a:lnTo>
                  <a:pt x="2317" y="39559"/>
                </a:lnTo>
                <a:lnTo>
                  <a:pt x="2378" y="39255"/>
                </a:lnTo>
                <a:lnTo>
                  <a:pt x="2317" y="39133"/>
                </a:lnTo>
                <a:lnTo>
                  <a:pt x="2195" y="39072"/>
                </a:lnTo>
                <a:lnTo>
                  <a:pt x="2073" y="39072"/>
                </a:lnTo>
                <a:lnTo>
                  <a:pt x="2012" y="39133"/>
                </a:lnTo>
                <a:lnTo>
                  <a:pt x="1829" y="39316"/>
                </a:lnTo>
                <a:lnTo>
                  <a:pt x="1586" y="39742"/>
                </a:lnTo>
                <a:lnTo>
                  <a:pt x="915" y="40717"/>
                </a:lnTo>
                <a:lnTo>
                  <a:pt x="671" y="40961"/>
                </a:lnTo>
                <a:lnTo>
                  <a:pt x="549" y="41022"/>
                </a:lnTo>
                <a:lnTo>
                  <a:pt x="549" y="40961"/>
                </a:lnTo>
                <a:lnTo>
                  <a:pt x="549" y="40839"/>
                </a:lnTo>
                <a:lnTo>
                  <a:pt x="610" y="40656"/>
                </a:lnTo>
                <a:lnTo>
                  <a:pt x="732" y="40474"/>
                </a:lnTo>
                <a:lnTo>
                  <a:pt x="976" y="40169"/>
                </a:lnTo>
                <a:lnTo>
                  <a:pt x="1464" y="39376"/>
                </a:lnTo>
                <a:lnTo>
                  <a:pt x="1890" y="38645"/>
                </a:lnTo>
                <a:lnTo>
                  <a:pt x="2073" y="38218"/>
                </a:lnTo>
                <a:lnTo>
                  <a:pt x="2195" y="37853"/>
                </a:lnTo>
                <a:lnTo>
                  <a:pt x="2195" y="37670"/>
                </a:lnTo>
                <a:lnTo>
                  <a:pt x="2012" y="37548"/>
                </a:lnTo>
                <a:lnTo>
                  <a:pt x="1890" y="37548"/>
                </a:lnTo>
                <a:lnTo>
                  <a:pt x="1708" y="37670"/>
                </a:lnTo>
                <a:lnTo>
                  <a:pt x="1342" y="37975"/>
                </a:lnTo>
                <a:lnTo>
                  <a:pt x="1037" y="38157"/>
                </a:lnTo>
                <a:lnTo>
                  <a:pt x="732" y="38279"/>
                </a:lnTo>
                <a:lnTo>
                  <a:pt x="549" y="38279"/>
                </a:lnTo>
                <a:lnTo>
                  <a:pt x="306" y="38218"/>
                </a:lnTo>
                <a:lnTo>
                  <a:pt x="245" y="38218"/>
                </a:lnTo>
                <a:lnTo>
                  <a:pt x="245" y="38157"/>
                </a:lnTo>
                <a:lnTo>
                  <a:pt x="245" y="38096"/>
                </a:lnTo>
                <a:lnTo>
                  <a:pt x="367" y="37975"/>
                </a:lnTo>
                <a:lnTo>
                  <a:pt x="915" y="37609"/>
                </a:lnTo>
                <a:lnTo>
                  <a:pt x="1403" y="37182"/>
                </a:lnTo>
                <a:lnTo>
                  <a:pt x="2256" y="36207"/>
                </a:lnTo>
                <a:lnTo>
                  <a:pt x="2805" y="35780"/>
                </a:lnTo>
                <a:lnTo>
                  <a:pt x="3049" y="35597"/>
                </a:lnTo>
                <a:lnTo>
                  <a:pt x="3353" y="35415"/>
                </a:lnTo>
                <a:lnTo>
                  <a:pt x="3780" y="35354"/>
                </a:lnTo>
                <a:lnTo>
                  <a:pt x="3963" y="35354"/>
                </a:lnTo>
                <a:lnTo>
                  <a:pt x="4207" y="35415"/>
                </a:lnTo>
                <a:lnTo>
                  <a:pt x="4329" y="35536"/>
                </a:lnTo>
                <a:lnTo>
                  <a:pt x="4511" y="35658"/>
                </a:lnTo>
                <a:lnTo>
                  <a:pt x="4633" y="35658"/>
                </a:lnTo>
                <a:lnTo>
                  <a:pt x="4633" y="35597"/>
                </a:lnTo>
                <a:lnTo>
                  <a:pt x="4633" y="35475"/>
                </a:lnTo>
                <a:lnTo>
                  <a:pt x="4633" y="35415"/>
                </a:lnTo>
                <a:lnTo>
                  <a:pt x="4389" y="35232"/>
                </a:lnTo>
                <a:lnTo>
                  <a:pt x="4146" y="35171"/>
                </a:lnTo>
                <a:lnTo>
                  <a:pt x="4329" y="34866"/>
                </a:lnTo>
                <a:lnTo>
                  <a:pt x="4511" y="34500"/>
                </a:lnTo>
                <a:lnTo>
                  <a:pt x="4755" y="33830"/>
                </a:lnTo>
                <a:lnTo>
                  <a:pt x="4999" y="32915"/>
                </a:lnTo>
                <a:lnTo>
                  <a:pt x="5243" y="32001"/>
                </a:lnTo>
                <a:lnTo>
                  <a:pt x="5730" y="30294"/>
                </a:lnTo>
                <a:lnTo>
                  <a:pt x="5974" y="29380"/>
                </a:lnTo>
                <a:lnTo>
                  <a:pt x="6279" y="28588"/>
                </a:lnTo>
                <a:lnTo>
                  <a:pt x="6584" y="27978"/>
                </a:lnTo>
                <a:lnTo>
                  <a:pt x="6889" y="27369"/>
                </a:lnTo>
                <a:lnTo>
                  <a:pt x="7498" y="26637"/>
                </a:lnTo>
                <a:lnTo>
                  <a:pt x="7681" y="26333"/>
                </a:lnTo>
                <a:lnTo>
                  <a:pt x="7864" y="25967"/>
                </a:lnTo>
                <a:lnTo>
                  <a:pt x="8047" y="25296"/>
                </a:lnTo>
                <a:lnTo>
                  <a:pt x="8351" y="23833"/>
                </a:lnTo>
                <a:lnTo>
                  <a:pt x="9144" y="20054"/>
                </a:lnTo>
                <a:lnTo>
                  <a:pt x="9327" y="18957"/>
                </a:lnTo>
                <a:lnTo>
                  <a:pt x="9388" y="17799"/>
                </a:lnTo>
                <a:lnTo>
                  <a:pt x="9449" y="17007"/>
                </a:lnTo>
                <a:lnTo>
                  <a:pt x="9510" y="16275"/>
                </a:lnTo>
                <a:lnTo>
                  <a:pt x="9631" y="15910"/>
                </a:lnTo>
                <a:lnTo>
                  <a:pt x="9753" y="15544"/>
                </a:lnTo>
                <a:lnTo>
                  <a:pt x="9936" y="15178"/>
                </a:lnTo>
                <a:lnTo>
                  <a:pt x="10119" y="14873"/>
                </a:lnTo>
                <a:lnTo>
                  <a:pt x="10424" y="14569"/>
                </a:lnTo>
                <a:lnTo>
                  <a:pt x="10668" y="14264"/>
                </a:lnTo>
                <a:lnTo>
                  <a:pt x="11277" y="13776"/>
                </a:lnTo>
                <a:lnTo>
                  <a:pt x="12009" y="13350"/>
                </a:lnTo>
                <a:lnTo>
                  <a:pt x="12862" y="12984"/>
                </a:lnTo>
                <a:lnTo>
                  <a:pt x="13776" y="12679"/>
                </a:lnTo>
                <a:lnTo>
                  <a:pt x="14691" y="12496"/>
                </a:lnTo>
                <a:lnTo>
                  <a:pt x="15117" y="12313"/>
                </a:lnTo>
                <a:lnTo>
                  <a:pt x="15300" y="12130"/>
                </a:lnTo>
                <a:lnTo>
                  <a:pt x="15483" y="11948"/>
                </a:lnTo>
                <a:lnTo>
                  <a:pt x="15605" y="11765"/>
                </a:lnTo>
                <a:lnTo>
                  <a:pt x="15727" y="11521"/>
                </a:lnTo>
                <a:lnTo>
                  <a:pt x="15788" y="11094"/>
                </a:lnTo>
                <a:lnTo>
                  <a:pt x="15788" y="10668"/>
                </a:lnTo>
                <a:lnTo>
                  <a:pt x="15788" y="10180"/>
                </a:lnTo>
                <a:close/>
                <a:moveTo>
                  <a:pt x="17555" y="1"/>
                </a:moveTo>
                <a:lnTo>
                  <a:pt x="16763" y="123"/>
                </a:lnTo>
                <a:lnTo>
                  <a:pt x="16214" y="245"/>
                </a:lnTo>
                <a:lnTo>
                  <a:pt x="15666" y="488"/>
                </a:lnTo>
                <a:lnTo>
                  <a:pt x="15178" y="854"/>
                </a:lnTo>
                <a:lnTo>
                  <a:pt x="14752" y="1281"/>
                </a:lnTo>
                <a:lnTo>
                  <a:pt x="14508" y="1586"/>
                </a:lnTo>
                <a:lnTo>
                  <a:pt x="14325" y="1951"/>
                </a:lnTo>
                <a:lnTo>
                  <a:pt x="14020" y="2683"/>
                </a:lnTo>
                <a:lnTo>
                  <a:pt x="13837" y="3475"/>
                </a:lnTo>
                <a:lnTo>
                  <a:pt x="13776" y="4268"/>
                </a:lnTo>
                <a:lnTo>
                  <a:pt x="13776" y="5060"/>
                </a:lnTo>
                <a:lnTo>
                  <a:pt x="13837" y="5852"/>
                </a:lnTo>
                <a:lnTo>
                  <a:pt x="13959" y="6645"/>
                </a:lnTo>
                <a:lnTo>
                  <a:pt x="14142" y="7376"/>
                </a:lnTo>
                <a:lnTo>
                  <a:pt x="14386" y="8108"/>
                </a:lnTo>
                <a:lnTo>
                  <a:pt x="14691" y="8839"/>
                </a:lnTo>
                <a:lnTo>
                  <a:pt x="15056" y="9388"/>
                </a:lnTo>
                <a:lnTo>
                  <a:pt x="15300" y="9631"/>
                </a:lnTo>
                <a:lnTo>
                  <a:pt x="15483" y="9875"/>
                </a:lnTo>
                <a:lnTo>
                  <a:pt x="15544" y="9997"/>
                </a:lnTo>
                <a:lnTo>
                  <a:pt x="15605" y="10119"/>
                </a:lnTo>
                <a:lnTo>
                  <a:pt x="15544" y="10424"/>
                </a:lnTo>
                <a:lnTo>
                  <a:pt x="15544" y="11155"/>
                </a:lnTo>
                <a:lnTo>
                  <a:pt x="15483" y="11399"/>
                </a:lnTo>
                <a:lnTo>
                  <a:pt x="15361" y="11643"/>
                </a:lnTo>
                <a:lnTo>
                  <a:pt x="15239" y="11887"/>
                </a:lnTo>
                <a:lnTo>
                  <a:pt x="14995" y="12070"/>
                </a:lnTo>
                <a:lnTo>
                  <a:pt x="14691" y="12252"/>
                </a:lnTo>
                <a:lnTo>
                  <a:pt x="14264" y="12313"/>
                </a:lnTo>
                <a:lnTo>
                  <a:pt x="13472" y="12496"/>
                </a:lnTo>
                <a:lnTo>
                  <a:pt x="12740" y="12740"/>
                </a:lnTo>
                <a:lnTo>
                  <a:pt x="12070" y="12984"/>
                </a:lnTo>
                <a:lnTo>
                  <a:pt x="11338" y="13350"/>
                </a:lnTo>
                <a:lnTo>
                  <a:pt x="10729" y="13776"/>
                </a:lnTo>
                <a:lnTo>
                  <a:pt x="10180" y="14325"/>
                </a:lnTo>
                <a:lnTo>
                  <a:pt x="9753" y="14873"/>
                </a:lnTo>
                <a:lnTo>
                  <a:pt x="9510" y="15239"/>
                </a:lnTo>
                <a:lnTo>
                  <a:pt x="9388" y="15544"/>
                </a:lnTo>
                <a:lnTo>
                  <a:pt x="9266" y="15971"/>
                </a:lnTo>
                <a:lnTo>
                  <a:pt x="9144" y="16336"/>
                </a:lnTo>
                <a:lnTo>
                  <a:pt x="9083" y="16946"/>
                </a:lnTo>
                <a:lnTo>
                  <a:pt x="9083" y="17555"/>
                </a:lnTo>
                <a:lnTo>
                  <a:pt x="9022" y="18348"/>
                </a:lnTo>
                <a:lnTo>
                  <a:pt x="8900" y="19140"/>
                </a:lnTo>
                <a:lnTo>
                  <a:pt x="8778" y="19932"/>
                </a:lnTo>
                <a:lnTo>
                  <a:pt x="8108" y="23102"/>
                </a:lnTo>
                <a:lnTo>
                  <a:pt x="7803" y="24687"/>
                </a:lnTo>
                <a:lnTo>
                  <a:pt x="7681" y="25235"/>
                </a:lnTo>
                <a:lnTo>
                  <a:pt x="7559" y="25784"/>
                </a:lnTo>
                <a:lnTo>
                  <a:pt x="7315" y="26211"/>
                </a:lnTo>
                <a:lnTo>
                  <a:pt x="7071" y="26637"/>
                </a:lnTo>
                <a:lnTo>
                  <a:pt x="6767" y="27003"/>
                </a:lnTo>
                <a:lnTo>
                  <a:pt x="6462" y="27430"/>
                </a:lnTo>
                <a:lnTo>
                  <a:pt x="6218" y="27917"/>
                </a:lnTo>
                <a:lnTo>
                  <a:pt x="5974" y="28405"/>
                </a:lnTo>
                <a:lnTo>
                  <a:pt x="5609" y="29502"/>
                </a:lnTo>
                <a:lnTo>
                  <a:pt x="5304" y="30599"/>
                </a:lnTo>
                <a:lnTo>
                  <a:pt x="5060" y="31696"/>
                </a:lnTo>
                <a:lnTo>
                  <a:pt x="4755" y="33037"/>
                </a:lnTo>
                <a:lnTo>
                  <a:pt x="4572" y="33647"/>
                </a:lnTo>
                <a:lnTo>
                  <a:pt x="4389" y="34256"/>
                </a:lnTo>
                <a:lnTo>
                  <a:pt x="4207" y="34561"/>
                </a:lnTo>
                <a:lnTo>
                  <a:pt x="4085" y="34927"/>
                </a:lnTo>
                <a:lnTo>
                  <a:pt x="4024" y="35049"/>
                </a:lnTo>
                <a:lnTo>
                  <a:pt x="3902" y="35110"/>
                </a:lnTo>
                <a:lnTo>
                  <a:pt x="3597" y="35110"/>
                </a:lnTo>
                <a:lnTo>
                  <a:pt x="3231" y="35232"/>
                </a:lnTo>
                <a:lnTo>
                  <a:pt x="2927" y="35354"/>
                </a:lnTo>
                <a:lnTo>
                  <a:pt x="2683" y="35536"/>
                </a:lnTo>
                <a:lnTo>
                  <a:pt x="2378" y="35719"/>
                </a:lnTo>
                <a:lnTo>
                  <a:pt x="1890" y="36268"/>
                </a:lnTo>
                <a:lnTo>
                  <a:pt x="1464" y="36755"/>
                </a:lnTo>
                <a:lnTo>
                  <a:pt x="976" y="37243"/>
                </a:lnTo>
                <a:lnTo>
                  <a:pt x="732" y="37426"/>
                </a:lnTo>
                <a:lnTo>
                  <a:pt x="488" y="37609"/>
                </a:lnTo>
                <a:lnTo>
                  <a:pt x="184" y="37792"/>
                </a:lnTo>
                <a:lnTo>
                  <a:pt x="62" y="37914"/>
                </a:lnTo>
                <a:lnTo>
                  <a:pt x="1" y="38036"/>
                </a:lnTo>
                <a:lnTo>
                  <a:pt x="1" y="38218"/>
                </a:lnTo>
                <a:lnTo>
                  <a:pt x="123" y="38401"/>
                </a:lnTo>
                <a:lnTo>
                  <a:pt x="367" y="38523"/>
                </a:lnTo>
                <a:lnTo>
                  <a:pt x="671" y="38523"/>
                </a:lnTo>
                <a:lnTo>
                  <a:pt x="976" y="38462"/>
                </a:lnTo>
                <a:lnTo>
                  <a:pt x="1220" y="38401"/>
                </a:lnTo>
                <a:lnTo>
                  <a:pt x="1464" y="38218"/>
                </a:lnTo>
                <a:lnTo>
                  <a:pt x="1647" y="38036"/>
                </a:lnTo>
                <a:lnTo>
                  <a:pt x="1768" y="37853"/>
                </a:lnTo>
                <a:lnTo>
                  <a:pt x="1890" y="37792"/>
                </a:lnTo>
                <a:lnTo>
                  <a:pt x="1951" y="37792"/>
                </a:lnTo>
                <a:lnTo>
                  <a:pt x="1890" y="38036"/>
                </a:lnTo>
                <a:lnTo>
                  <a:pt x="1768" y="38218"/>
                </a:lnTo>
                <a:lnTo>
                  <a:pt x="1403" y="39011"/>
                </a:lnTo>
                <a:lnTo>
                  <a:pt x="915" y="39803"/>
                </a:lnTo>
                <a:lnTo>
                  <a:pt x="428" y="40596"/>
                </a:lnTo>
                <a:lnTo>
                  <a:pt x="367" y="40778"/>
                </a:lnTo>
                <a:lnTo>
                  <a:pt x="306" y="40961"/>
                </a:lnTo>
                <a:lnTo>
                  <a:pt x="306" y="41144"/>
                </a:lnTo>
                <a:lnTo>
                  <a:pt x="428" y="41266"/>
                </a:lnTo>
                <a:lnTo>
                  <a:pt x="610" y="41266"/>
                </a:lnTo>
                <a:lnTo>
                  <a:pt x="793" y="41144"/>
                </a:lnTo>
                <a:lnTo>
                  <a:pt x="1098" y="40900"/>
                </a:lnTo>
                <a:lnTo>
                  <a:pt x="2012" y="39620"/>
                </a:lnTo>
                <a:lnTo>
                  <a:pt x="1281" y="41083"/>
                </a:lnTo>
                <a:lnTo>
                  <a:pt x="1098" y="41510"/>
                </a:lnTo>
                <a:lnTo>
                  <a:pt x="1037" y="41754"/>
                </a:lnTo>
                <a:lnTo>
                  <a:pt x="1037" y="41997"/>
                </a:lnTo>
                <a:lnTo>
                  <a:pt x="1098" y="42119"/>
                </a:lnTo>
                <a:lnTo>
                  <a:pt x="1220" y="42241"/>
                </a:lnTo>
                <a:lnTo>
                  <a:pt x="1342" y="42241"/>
                </a:lnTo>
                <a:lnTo>
                  <a:pt x="1525" y="42180"/>
                </a:lnTo>
                <a:lnTo>
                  <a:pt x="1647" y="42058"/>
                </a:lnTo>
                <a:lnTo>
                  <a:pt x="1768" y="41936"/>
                </a:lnTo>
                <a:lnTo>
                  <a:pt x="2012" y="41571"/>
                </a:lnTo>
                <a:lnTo>
                  <a:pt x="2256" y="40839"/>
                </a:lnTo>
                <a:lnTo>
                  <a:pt x="2561" y="40230"/>
                </a:lnTo>
                <a:lnTo>
                  <a:pt x="2744" y="39925"/>
                </a:lnTo>
                <a:lnTo>
                  <a:pt x="2927" y="39620"/>
                </a:lnTo>
                <a:lnTo>
                  <a:pt x="2866" y="39925"/>
                </a:lnTo>
                <a:lnTo>
                  <a:pt x="2805" y="40230"/>
                </a:lnTo>
                <a:lnTo>
                  <a:pt x="2561" y="40778"/>
                </a:lnTo>
                <a:lnTo>
                  <a:pt x="2256" y="41571"/>
                </a:lnTo>
                <a:lnTo>
                  <a:pt x="2134" y="41876"/>
                </a:lnTo>
                <a:lnTo>
                  <a:pt x="2134" y="42058"/>
                </a:lnTo>
                <a:lnTo>
                  <a:pt x="2195" y="42241"/>
                </a:lnTo>
                <a:lnTo>
                  <a:pt x="2317" y="42363"/>
                </a:lnTo>
                <a:lnTo>
                  <a:pt x="2622" y="42363"/>
                </a:lnTo>
                <a:lnTo>
                  <a:pt x="2744" y="42241"/>
                </a:lnTo>
                <a:lnTo>
                  <a:pt x="2927" y="41997"/>
                </a:lnTo>
                <a:lnTo>
                  <a:pt x="3109" y="41693"/>
                </a:lnTo>
                <a:lnTo>
                  <a:pt x="3414" y="40900"/>
                </a:lnTo>
                <a:lnTo>
                  <a:pt x="3719" y="40108"/>
                </a:lnTo>
                <a:lnTo>
                  <a:pt x="3597" y="40717"/>
                </a:lnTo>
                <a:lnTo>
                  <a:pt x="3536" y="41022"/>
                </a:lnTo>
                <a:lnTo>
                  <a:pt x="3475" y="41388"/>
                </a:lnTo>
                <a:lnTo>
                  <a:pt x="3536" y="41571"/>
                </a:lnTo>
                <a:lnTo>
                  <a:pt x="3597" y="41754"/>
                </a:lnTo>
                <a:lnTo>
                  <a:pt x="3780" y="41815"/>
                </a:lnTo>
                <a:lnTo>
                  <a:pt x="3841" y="41815"/>
                </a:lnTo>
                <a:lnTo>
                  <a:pt x="3963" y="41754"/>
                </a:lnTo>
                <a:lnTo>
                  <a:pt x="4085" y="41632"/>
                </a:lnTo>
                <a:lnTo>
                  <a:pt x="4207" y="41449"/>
                </a:lnTo>
                <a:lnTo>
                  <a:pt x="4329" y="41144"/>
                </a:lnTo>
                <a:lnTo>
                  <a:pt x="4694" y="39864"/>
                </a:lnTo>
                <a:lnTo>
                  <a:pt x="4938" y="39316"/>
                </a:lnTo>
                <a:lnTo>
                  <a:pt x="5182" y="38767"/>
                </a:lnTo>
                <a:lnTo>
                  <a:pt x="5548" y="37975"/>
                </a:lnTo>
                <a:lnTo>
                  <a:pt x="5730" y="37548"/>
                </a:lnTo>
                <a:lnTo>
                  <a:pt x="5791" y="37121"/>
                </a:lnTo>
                <a:lnTo>
                  <a:pt x="5852" y="36755"/>
                </a:lnTo>
                <a:lnTo>
                  <a:pt x="5791" y="36390"/>
                </a:lnTo>
                <a:lnTo>
                  <a:pt x="5791" y="36329"/>
                </a:lnTo>
                <a:lnTo>
                  <a:pt x="5791" y="36268"/>
                </a:lnTo>
                <a:lnTo>
                  <a:pt x="5913" y="36085"/>
                </a:lnTo>
                <a:lnTo>
                  <a:pt x="6218" y="35597"/>
                </a:lnTo>
                <a:lnTo>
                  <a:pt x="7559" y="33464"/>
                </a:lnTo>
                <a:lnTo>
                  <a:pt x="8351" y="32245"/>
                </a:lnTo>
                <a:lnTo>
                  <a:pt x="9083" y="30965"/>
                </a:lnTo>
                <a:lnTo>
                  <a:pt x="9388" y="30355"/>
                </a:lnTo>
                <a:lnTo>
                  <a:pt x="9631" y="29746"/>
                </a:lnTo>
                <a:lnTo>
                  <a:pt x="9875" y="29075"/>
                </a:lnTo>
                <a:lnTo>
                  <a:pt x="10058" y="28405"/>
                </a:lnTo>
                <a:lnTo>
                  <a:pt x="10241" y="27673"/>
                </a:lnTo>
                <a:lnTo>
                  <a:pt x="10363" y="27369"/>
                </a:lnTo>
                <a:lnTo>
                  <a:pt x="10546" y="27003"/>
                </a:lnTo>
                <a:lnTo>
                  <a:pt x="10912" y="26333"/>
                </a:lnTo>
                <a:lnTo>
                  <a:pt x="11277" y="25601"/>
                </a:lnTo>
                <a:lnTo>
                  <a:pt x="11765" y="24321"/>
                </a:lnTo>
                <a:lnTo>
                  <a:pt x="12192" y="22980"/>
                </a:lnTo>
                <a:lnTo>
                  <a:pt x="12435" y="24016"/>
                </a:lnTo>
                <a:lnTo>
                  <a:pt x="12740" y="25113"/>
                </a:lnTo>
                <a:lnTo>
                  <a:pt x="12862" y="25662"/>
                </a:lnTo>
                <a:lnTo>
                  <a:pt x="12923" y="26272"/>
                </a:lnTo>
                <a:lnTo>
                  <a:pt x="12862" y="26881"/>
                </a:lnTo>
                <a:lnTo>
                  <a:pt x="12801" y="27430"/>
                </a:lnTo>
                <a:lnTo>
                  <a:pt x="12618" y="28222"/>
                </a:lnTo>
                <a:lnTo>
                  <a:pt x="12374" y="29014"/>
                </a:lnTo>
                <a:lnTo>
                  <a:pt x="11765" y="30477"/>
                </a:lnTo>
                <a:lnTo>
                  <a:pt x="11155" y="32001"/>
                </a:lnTo>
                <a:lnTo>
                  <a:pt x="10668" y="33525"/>
                </a:lnTo>
                <a:lnTo>
                  <a:pt x="10485" y="34317"/>
                </a:lnTo>
                <a:lnTo>
                  <a:pt x="10363" y="35171"/>
                </a:lnTo>
                <a:lnTo>
                  <a:pt x="10241" y="35963"/>
                </a:lnTo>
                <a:lnTo>
                  <a:pt x="10180" y="36755"/>
                </a:lnTo>
                <a:lnTo>
                  <a:pt x="10180" y="37609"/>
                </a:lnTo>
                <a:lnTo>
                  <a:pt x="10241" y="38401"/>
                </a:lnTo>
                <a:lnTo>
                  <a:pt x="10302" y="39255"/>
                </a:lnTo>
                <a:lnTo>
                  <a:pt x="10363" y="40047"/>
                </a:lnTo>
                <a:lnTo>
                  <a:pt x="10668" y="41693"/>
                </a:lnTo>
                <a:lnTo>
                  <a:pt x="11033" y="43338"/>
                </a:lnTo>
                <a:lnTo>
                  <a:pt x="11887" y="46508"/>
                </a:lnTo>
                <a:lnTo>
                  <a:pt x="12313" y="48093"/>
                </a:lnTo>
                <a:lnTo>
                  <a:pt x="12679" y="49678"/>
                </a:lnTo>
                <a:lnTo>
                  <a:pt x="12984" y="51323"/>
                </a:lnTo>
                <a:lnTo>
                  <a:pt x="13045" y="52116"/>
                </a:lnTo>
                <a:lnTo>
                  <a:pt x="13045" y="52908"/>
                </a:lnTo>
                <a:lnTo>
                  <a:pt x="13045" y="54249"/>
                </a:lnTo>
                <a:lnTo>
                  <a:pt x="12984" y="55529"/>
                </a:lnTo>
                <a:lnTo>
                  <a:pt x="12740" y="57175"/>
                </a:lnTo>
                <a:lnTo>
                  <a:pt x="12679" y="58028"/>
                </a:lnTo>
                <a:lnTo>
                  <a:pt x="12618" y="58820"/>
                </a:lnTo>
                <a:lnTo>
                  <a:pt x="12557" y="59674"/>
                </a:lnTo>
                <a:lnTo>
                  <a:pt x="12618" y="60527"/>
                </a:lnTo>
                <a:lnTo>
                  <a:pt x="12740" y="61320"/>
                </a:lnTo>
                <a:lnTo>
                  <a:pt x="12923" y="62173"/>
                </a:lnTo>
                <a:lnTo>
                  <a:pt x="13289" y="63819"/>
                </a:lnTo>
                <a:lnTo>
                  <a:pt x="13654" y="65464"/>
                </a:lnTo>
                <a:lnTo>
                  <a:pt x="14447" y="68756"/>
                </a:lnTo>
                <a:lnTo>
                  <a:pt x="14813" y="70402"/>
                </a:lnTo>
                <a:lnTo>
                  <a:pt x="14934" y="71255"/>
                </a:lnTo>
                <a:lnTo>
                  <a:pt x="15056" y="72047"/>
                </a:lnTo>
                <a:lnTo>
                  <a:pt x="15117" y="72474"/>
                </a:lnTo>
                <a:lnTo>
                  <a:pt x="15056" y="72840"/>
                </a:lnTo>
                <a:lnTo>
                  <a:pt x="14813" y="73632"/>
                </a:lnTo>
                <a:lnTo>
                  <a:pt x="14569" y="74363"/>
                </a:lnTo>
                <a:lnTo>
                  <a:pt x="14203" y="75034"/>
                </a:lnTo>
                <a:lnTo>
                  <a:pt x="13837" y="75522"/>
                </a:lnTo>
                <a:lnTo>
                  <a:pt x="13411" y="75887"/>
                </a:lnTo>
                <a:lnTo>
                  <a:pt x="13289" y="76070"/>
                </a:lnTo>
                <a:lnTo>
                  <a:pt x="13228" y="76253"/>
                </a:lnTo>
                <a:lnTo>
                  <a:pt x="13289" y="76497"/>
                </a:lnTo>
                <a:lnTo>
                  <a:pt x="13411" y="76619"/>
                </a:lnTo>
                <a:lnTo>
                  <a:pt x="13593" y="76741"/>
                </a:lnTo>
                <a:lnTo>
                  <a:pt x="13776" y="76802"/>
                </a:lnTo>
                <a:lnTo>
                  <a:pt x="14203" y="76802"/>
                </a:lnTo>
                <a:lnTo>
                  <a:pt x="14508" y="76984"/>
                </a:lnTo>
                <a:lnTo>
                  <a:pt x="14813" y="77045"/>
                </a:lnTo>
                <a:lnTo>
                  <a:pt x="15178" y="77167"/>
                </a:lnTo>
                <a:lnTo>
                  <a:pt x="15605" y="77167"/>
                </a:lnTo>
                <a:lnTo>
                  <a:pt x="15971" y="77106"/>
                </a:lnTo>
                <a:lnTo>
                  <a:pt x="16093" y="77106"/>
                </a:lnTo>
                <a:lnTo>
                  <a:pt x="16214" y="77167"/>
                </a:lnTo>
                <a:lnTo>
                  <a:pt x="16397" y="77289"/>
                </a:lnTo>
                <a:lnTo>
                  <a:pt x="16580" y="77289"/>
                </a:lnTo>
                <a:lnTo>
                  <a:pt x="16946" y="77350"/>
                </a:lnTo>
                <a:lnTo>
                  <a:pt x="17312" y="77289"/>
                </a:lnTo>
                <a:lnTo>
                  <a:pt x="17373" y="77228"/>
                </a:lnTo>
                <a:lnTo>
                  <a:pt x="17494" y="77106"/>
                </a:lnTo>
                <a:lnTo>
                  <a:pt x="17555" y="76863"/>
                </a:lnTo>
                <a:lnTo>
                  <a:pt x="17616" y="76131"/>
                </a:lnTo>
                <a:lnTo>
                  <a:pt x="17677" y="75339"/>
                </a:lnTo>
                <a:lnTo>
                  <a:pt x="17677" y="76131"/>
                </a:lnTo>
                <a:lnTo>
                  <a:pt x="17799" y="76924"/>
                </a:lnTo>
                <a:lnTo>
                  <a:pt x="17860" y="77106"/>
                </a:lnTo>
                <a:lnTo>
                  <a:pt x="17921" y="77228"/>
                </a:lnTo>
                <a:lnTo>
                  <a:pt x="18043" y="77289"/>
                </a:lnTo>
                <a:lnTo>
                  <a:pt x="18226" y="77350"/>
                </a:lnTo>
                <a:lnTo>
                  <a:pt x="18470" y="77350"/>
                </a:lnTo>
                <a:lnTo>
                  <a:pt x="18775" y="77289"/>
                </a:lnTo>
                <a:lnTo>
                  <a:pt x="19140" y="77167"/>
                </a:lnTo>
                <a:lnTo>
                  <a:pt x="19201" y="77106"/>
                </a:lnTo>
                <a:lnTo>
                  <a:pt x="19384" y="77106"/>
                </a:lnTo>
                <a:lnTo>
                  <a:pt x="19750" y="77167"/>
                </a:lnTo>
                <a:lnTo>
                  <a:pt x="20115" y="77167"/>
                </a:lnTo>
                <a:lnTo>
                  <a:pt x="20481" y="77106"/>
                </a:lnTo>
                <a:lnTo>
                  <a:pt x="20847" y="76924"/>
                </a:lnTo>
                <a:lnTo>
                  <a:pt x="21152" y="76802"/>
                </a:lnTo>
                <a:lnTo>
                  <a:pt x="21517" y="76802"/>
                </a:lnTo>
                <a:lnTo>
                  <a:pt x="21700" y="76741"/>
                </a:lnTo>
                <a:lnTo>
                  <a:pt x="21883" y="76619"/>
                </a:lnTo>
                <a:lnTo>
                  <a:pt x="22066" y="76436"/>
                </a:lnTo>
                <a:lnTo>
                  <a:pt x="22066" y="76253"/>
                </a:lnTo>
                <a:lnTo>
                  <a:pt x="22005" y="76070"/>
                </a:lnTo>
                <a:lnTo>
                  <a:pt x="21883" y="75887"/>
                </a:lnTo>
                <a:lnTo>
                  <a:pt x="21639" y="75704"/>
                </a:lnTo>
                <a:lnTo>
                  <a:pt x="21396" y="75461"/>
                </a:lnTo>
                <a:lnTo>
                  <a:pt x="21030" y="74851"/>
                </a:lnTo>
                <a:lnTo>
                  <a:pt x="20725" y="74242"/>
                </a:lnTo>
                <a:lnTo>
                  <a:pt x="20481" y="73571"/>
                </a:lnTo>
                <a:lnTo>
                  <a:pt x="20298" y="72901"/>
                </a:lnTo>
                <a:lnTo>
                  <a:pt x="20237" y="72718"/>
                </a:lnTo>
                <a:lnTo>
                  <a:pt x="20237" y="72474"/>
                </a:lnTo>
                <a:lnTo>
                  <a:pt x="20298" y="72047"/>
                </a:lnTo>
                <a:lnTo>
                  <a:pt x="20420" y="71194"/>
                </a:lnTo>
                <a:lnTo>
                  <a:pt x="20542" y="70402"/>
                </a:lnTo>
                <a:lnTo>
                  <a:pt x="20908" y="68756"/>
                </a:lnTo>
                <a:lnTo>
                  <a:pt x="21274" y="67110"/>
                </a:lnTo>
                <a:lnTo>
                  <a:pt x="22066" y="63819"/>
                </a:lnTo>
                <a:lnTo>
                  <a:pt x="22432" y="62173"/>
                </a:lnTo>
                <a:lnTo>
                  <a:pt x="22676" y="60527"/>
                </a:lnTo>
                <a:lnTo>
                  <a:pt x="22737" y="59674"/>
                </a:lnTo>
                <a:lnTo>
                  <a:pt x="22737" y="58820"/>
                </a:lnTo>
                <a:lnTo>
                  <a:pt x="22676" y="57967"/>
                </a:lnTo>
                <a:lnTo>
                  <a:pt x="22554" y="57114"/>
                </a:lnTo>
                <a:lnTo>
                  <a:pt x="22371" y="55468"/>
                </a:lnTo>
                <a:lnTo>
                  <a:pt x="22249" y="53822"/>
                </a:lnTo>
                <a:lnTo>
                  <a:pt x="22310" y="52359"/>
                </a:lnTo>
                <a:lnTo>
                  <a:pt x="22432" y="50958"/>
                </a:lnTo>
                <a:lnTo>
                  <a:pt x="22676" y="49556"/>
                </a:lnTo>
                <a:lnTo>
                  <a:pt x="22980" y="48154"/>
                </a:lnTo>
                <a:lnTo>
                  <a:pt x="23834" y="44923"/>
                </a:lnTo>
                <a:lnTo>
                  <a:pt x="24260" y="43338"/>
                </a:lnTo>
                <a:lnTo>
                  <a:pt x="24626" y="41693"/>
                </a:lnTo>
                <a:lnTo>
                  <a:pt x="24931" y="40047"/>
                </a:lnTo>
                <a:lnTo>
                  <a:pt x="25114" y="38401"/>
                </a:lnTo>
                <a:lnTo>
                  <a:pt x="25114" y="37609"/>
                </a:lnTo>
                <a:lnTo>
                  <a:pt x="25114" y="36755"/>
                </a:lnTo>
                <a:lnTo>
                  <a:pt x="25053" y="35902"/>
                </a:lnTo>
                <a:lnTo>
                  <a:pt x="24992" y="35049"/>
                </a:lnTo>
                <a:lnTo>
                  <a:pt x="24809" y="34256"/>
                </a:lnTo>
                <a:lnTo>
                  <a:pt x="24626" y="33464"/>
                </a:lnTo>
                <a:lnTo>
                  <a:pt x="24138" y="31940"/>
                </a:lnTo>
                <a:lnTo>
                  <a:pt x="23895" y="31209"/>
                </a:lnTo>
                <a:lnTo>
                  <a:pt x="23529" y="30477"/>
                </a:lnTo>
                <a:lnTo>
                  <a:pt x="23224" y="29746"/>
                </a:lnTo>
                <a:lnTo>
                  <a:pt x="22919" y="29014"/>
                </a:lnTo>
                <a:lnTo>
                  <a:pt x="22676" y="28222"/>
                </a:lnTo>
                <a:lnTo>
                  <a:pt x="22493" y="27430"/>
                </a:lnTo>
                <a:lnTo>
                  <a:pt x="22432" y="26576"/>
                </a:lnTo>
                <a:lnTo>
                  <a:pt x="22432" y="25784"/>
                </a:lnTo>
                <a:lnTo>
                  <a:pt x="22554" y="25174"/>
                </a:lnTo>
                <a:lnTo>
                  <a:pt x="22737" y="24565"/>
                </a:lnTo>
                <a:lnTo>
                  <a:pt x="23102" y="22980"/>
                </a:lnTo>
                <a:lnTo>
                  <a:pt x="23529" y="24138"/>
                </a:lnTo>
                <a:lnTo>
                  <a:pt x="23956" y="25296"/>
                </a:lnTo>
                <a:lnTo>
                  <a:pt x="24199" y="25967"/>
                </a:lnTo>
                <a:lnTo>
                  <a:pt x="24565" y="26576"/>
                </a:lnTo>
                <a:lnTo>
                  <a:pt x="24870" y="27125"/>
                </a:lnTo>
                <a:lnTo>
                  <a:pt x="25114" y="27734"/>
                </a:lnTo>
                <a:lnTo>
                  <a:pt x="25418" y="29075"/>
                </a:lnTo>
                <a:lnTo>
                  <a:pt x="25662" y="29685"/>
                </a:lnTo>
                <a:lnTo>
                  <a:pt x="25906" y="30355"/>
                </a:lnTo>
                <a:lnTo>
                  <a:pt x="26638" y="31635"/>
                </a:lnTo>
                <a:lnTo>
                  <a:pt x="27369" y="32855"/>
                </a:lnTo>
                <a:lnTo>
                  <a:pt x="28832" y="35171"/>
                </a:lnTo>
                <a:lnTo>
                  <a:pt x="29441" y="36085"/>
                </a:lnTo>
                <a:lnTo>
                  <a:pt x="29502" y="36207"/>
                </a:lnTo>
                <a:lnTo>
                  <a:pt x="29563" y="36329"/>
                </a:lnTo>
                <a:lnTo>
                  <a:pt x="29502" y="36390"/>
                </a:lnTo>
                <a:lnTo>
                  <a:pt x="29502" y="36755"/>
                </a:lnTo>
                <a:lnTo>
                  <a:pt x="29502" y="37121"/>
                </a:lnTo>
                <a:lnTo>
                  <a:pt x="29563" y="37487"/>
                </a:lnTo>
                <a:lnTo>
                  <a:pt x="29868" y="38157"/>
                </a:lnTo>
                <a:lnTo>
                  <a:pt x="30539" y="39498"/>
                </a:lnTo>
                <a:lnTo>
                  <a:pt x="30660" y="39803"/>
                </a:lnTo>
                <a:lnTo>
                  <a:pt x="30721" y="40108"/>
                </a:lnTo>
                <a:lnTo>
                  <a:pt x="30904" y="40717"/>
                </a:lnTo>
                <a:lnTo>
                  <a:pt x="31026" y="41205"/>
                </a:lnTo>
                <a:lnTo>
                  <a:pt x="31148" y="41449"/>
                </a:lnTo>
                <a:lnTo>
                  <a:pt x="31270" y="41632"/>
                </a:lnTo>
                <a:lnTo>
                  <a:pt x="31453" y="41754"/>
                </a:lnTo>
                <a:lnTo>
                  <a:pt x="31636" y="41815"/>
                </a:lnTo>
                <a:lnTo>
                  <a:pt x="31758" y="41693"/>
                </a:lnTo>
                <a:lnTo>
                  <a:pt x="31819" y="41449"/>
                </a:lnTo>
                <a:lnTo>
                  <a:pt x="31819" y="41144"/>
                </a:lnTo>
                <a:lnTo>
                  <a:pt x="31758" y="40778"/>
                </a:lnTo>
                <a:lnTo>
                  <a:pt x="31575" y="40108"/>
                </a:lnTo>
                <a:lnTo>
                  <a:pt x="31940" y="40900"/>
                </a:lnTo>
                <a:lnTo>
                  <a:pt x="32245" y="41632"/>
                </a:lnTo>
                <a:lnTo>
                  <a:pt x="32367" y="41997"/>
                </a:lnTo>
                <a:lnTo>
                  <a:pt x="32611" y="42241"/>
                </a:lnTo>
                <a:lnTo>
                  <a:pt x="32733" y="42363"/>
                </a:lnTo>
                <a:lnTo>
                  <a:pt x="33038" y="42363"/>
                </a:lnTo>
                <a:lnTo>
                  <a:pt x="33160" y="42241"/>
                </a:lnTo>
                <a:lnTo>
                  <a:pt x="33221" y="42058"/>
                </a:lnTo>
                <a:lnTo>
                  <a:pt x="33160" y="41876"/>
                </a:lnTo>
                <a:lnTo>
                  <a:pt x="33099" y="41571"/>
                </a:lnTo>
                <a:lnTo>
                  <a:pt x="32794" y="40778"/>
                </a:lnTo>
                <a:lnTo>
                  <a:pt x="32550" y="40230"/>
                </a:lnTo>
                <a:lnTo>
                  <a:pt x="32489" y="39925"/>
                </a:lnTo>
                <a:lnTo>
                  <a:pt x="32428" y="39620"/>
                </a:lnTo>
                <a:lnTo>
                  <a:pt x="32611" y="39925"/>
                </a:lnTo>
                <a:lnTo>
                  <a:pt x="32794" y="40230"/>
                </a:lnTo>
                <a:lnTo>
                  <a:pt x="33038" y="40900"/>
                </a:lnTo>
                <a:lnTo>
                  <a:pt x="33342" y="41632"/>
                </a:lnTo>
                <a:lnTo>
                  <a:pt x="33586" y="41936"/>
                </a:lnTo>
                <a:lnTo>
                  <a:pt x="33708" y="42119"/>
                </a:lnTo>
                <a:lnTo>
                  <a:pt x="33830" y="42180"/>
                </a:lnTo>
                <a:lnTo>
                  <a:pt x="34013" y="42241"/>
                </a:lnTo>
                <a:lnTo>
                  <a:pt x="34135" y="42180"/>
                </a:lnTo>
                <a:lnTo>
                  <a:pt x="34257" y="42119"/>
                </a:lnTo>
                <a:lnTo>
                  <a:pt x="34318" y="41936"/>
                </a:lnTo>
                <a:lnTo>
                  <a:pt x="34318" y="41754"/>
                </a:lnTo>
                <a:lnTo>
                  <a:pt x="34257" y="41510"/>
                </a:lnTo>
                <a:lnTo>
                  <a:pt x="34074" y="41083"/>
                </a:lnTo>
                <a:lnTo>
                  <a:pt x="33342" y="39620"/>
                </a:lnTo>
                <a:lnTo>
                  <a:pt x="34257" y="40839"/>
                </a:lnTo>
                <a:lnTo>
                  <a:pt x="34501" y="41144"/>
                </a:lnTo>
                <a:lnTo>
                  <a:pt x="34683" y="41266"/>
                </a:lnTo>
                <a:lnTo>
                  <a:pt x="34866" y="41266"/>
                </a:lnTo>
                <a:lnTo>
                  <a:pt x="34927" y="41205"/>
                </a:lnTo>
                <a:lnTo>
                  <a:pt x="34988" y="41144"/>
                </a:lnTo>
                <a:lnTo>
                  <a:pt x="35049" y="40961"/>
                </a:lnTo>
                <a:lnTo>
                  <a:pt x="34988" y="40778"/>
                </a:lnTo>
                <a:lnTo>
                  <a:pt x="34927" y="40596"/>
                </a:lnTo>
                <a:lnTo>
                  <a:pt x="34440" y="39803"/>
                </a:lnTo>
                <a:lnTo>
                  <a:pt x="33952" y="39011"/>
                </a:lnTo>
                <a:lnTo>
                  <a:pt x="33525" y="38218"/>
                </a:lnTo>
                <a:lnTo>
                  <a:pt x="33403" y="38036"/>
                </a:lnTo>
                <a:lnTo>
                  <a:pt x="33342" y="37792"/>
                </a:lnTo>
                <a:lnTo>
                  <a:pt x="33464" y="37792"/>
                </a:lnTo>
                <a:lnTo>
                  <a:pt x="33586" y="37914"/>
                </a:lnTo>
                <a:lnTo>
                  <a:pt x="33830" y="38218"/>
                </a:lnTo>
                <a:lnTo>
                  <a:pt x="34013" y="38340"/>
                </a:lnTo>
                <a:lnTo>
                  <a:pt x="34257" y="38401"/>
                </a:lnTo>
                <a:lnTo>
                  <a:pt x="34683" y="38523"/>
                </a:lnTo>
                <a:lnTo>
                  <a:pt x="34988" y="38523"/>
                </a:lnTo>
                <a:lnTo>
                  <a:pt x="35171" y="38462"/>
                </a:lnTo>
                <a:lnTo>
                  <a:pt x="35293" y="38340"/>
                </a:lnTo>
                <a:lnTo>
                  <a:pt x="35354" y="38157"/>
                </a:lnTo>
                <a:lnTo>
                  <a:pt x="35293" y="38036"/>
                </a:lnTo>
                <a:lnTo>
                  <a:pt x="35171" y="37853"/>
                </a:lnTo>
                <a:lnTo>
                  <a:pt x="35049" y="37731"/>
                </a:lnTo>
                <a:lnTo>
                  <a:pt x="34744" y="37548"/>
                </a:lnTo>
                <a:lnTo>
                  <a:pt x="34501" y="37365"/>
                </a:lnTo>
                <a:lnTo>
                  <a:pt x="34013" y="36877"/>
                </a:lnTo>
                <a:lnTo>
                  <a:pt x="33586" y="36390"/>
                </a:lnTo>
                <a:lnTo>
                  <a:pt x="33099" y="35902"/>
                </a:lnTo>
                <a:lnTo>
                  <a:pt x="32489" y="35415"/>
                </a:lnTo>
                <a:lnTo>
                  <a:pt x="32184" y="35293"/>
                </a:lnTo>
                <a:lnTo>
                  <a:pt x="31880" y="35110"/>
                </a:lnTo>
                <a:lnTo>
                  <a:pt x="31392" y="35110"/>
                </a:lnTo>
                <a:lnTo>
                  <a:pt x="31270" y="34988"/>
                </a:lnTo>
                <a:lnTo>
                  <a:pt x="31148" y="34805"/>
                </a:lnTo>
                <a:lnTo>
                  <a:pt x="31026" y="34439"/>
                </a:lnTo>
                <a:lnTo>
                  <a:pt x="30721" y="33647"/>
                </a:lnTo>
                <a:lnTo>
                  <a:pt x="30478" y="32794"/>
                </a:lnTo>
                <a:lnTo>
                  <a:pt x="30112" y="31026"/>
                </a:lnTo>
                <a:lnTo>
                  <a:pt x="29868" y="29990"/>
                </a:lnTo>
                <a:lnTo>
                  <a:pt x="29563" y="28954"/>
                </a:lnTo>
                <a:lnTo>
                  <a:pt x="29319" y="28405"/>
                </a:lnTo>
                <a:lnTo>
                  <a:pt x="29137" y="27917"/>
                </a:lnTo>
                <a:lnTo>
                  <a:pt x="28893" y="27430"/>
                </a:lnTo>
                <a:lnTo>
                  <a:pt x="28588" y="27003"/>
                </a:lnTo>
                <a:lnTo>
                  <a:pt x="28161" y="26515"/>
                </a:lnTo>
                <a:lnTo>
                  <a:pt x="27979" y="26272"/>
                </a:lnTo>
                <a:lnTo>
                  <a:pt x="27857" y="25967"/>
                </a:lnTo>
                <a:lnTo>
                  <a:pt x="27674" y="25479"/>
                </a:lnTo>
                <a:lnTo>
                  <a:pt x="27552" y="24931"/>
                </a:lnTo>
                <a:lnTo>
                  <a:pt x="27308" y="23468"/>
                </a:lnTo>
                <a:lnTo>
                  <a:pt x="27003" y="22066"/>
                </a:lnTo>
                <a:lnTo>
                  <a:pt x="26698" y="20664"/>
                </a:lnTo>
                <a:lnTo>
                  <a:pt x="26394" y="19262"/>
                </a:lnTo>
                <a:lnTo>
                  <a:pt x="26333" y="18470"/>
                </a:lnTo>
                <a:lnTo>
                  <a:pt x="26211" y="17616"/>
                </a:lnTo>
                <a:lnTo>
                  <a:pt x="26211" y="17129"/>
                </a:lnTo>
                <a:lnTo>
                  <a:pt x="26211" y="16580"/>
                </a:lnTo>
                <a:lnTo>
                  <a:pt x="26028" y="15849"/>
                </a:lnTo>
                <a:lnTo>
                  <a:pt x="25906" y="15483"/>
                </a:lnTo>
                <a:lnTo>
                  <a:pt x="25723" y="15178"/>
                </a:lnTo>
                <a:lnTo>
                  <a:pt x="25540" y="14812"/>
                </a:lnTo>
                <a:lnTo>
                  <a:pt x="25297" y="14508"/>
                </a:lnTo>
                <a:lnTo>
                  <a:pt x="24748" y="13959"/>
                </a:lnTo>
                <a:lnTo>
                  <a:pt x="24138" y="13471"/>
                </a:lnTo>
                <a:lnTo>
                  <a:pt x="23468" y="13106"/>
                </a:lnTo>
                <a:lnTo>
                  <a:pt x="22737" y="12801"/>
                </a:lnTo>
                <a:lnTo>
                  <a:pt x="22005" y="12557"/>
                </a:lnTo>
                <a:lnTo>
                  <a:pt x="21274" y="12374"/>
                </a:lnTo>
                <a:lnTo>
                  <a:pt x="20847" y="12313"/>
                </a:lnTo>
                <a:lnTo>
                  <a:pt x="20481" y="12191"/>
                </a:lnTo>
                <a:lnTo>
                  <a:pt x="20237" y="12009"/>
                </a:lnTo>
                <a:lnTo>
                  <a:pt x="19994" y="11765"/>
                </a:lnTo>
                <a:lnTo>
                  <a:pt x="19811" y="11521"/>
                </a:lnTo>
                <a:lnTo>
                  <a:pt x="19689" y="11155"/>
                </a:lnTo>
                <a:lnTo>
                  <a:pt x="19689" y="10850"/>
                </a:lnTo>
                <a:lnTo>
                  <a:pt x="19689" y="10485"/>
                </a:lnTo>
                <a:lnTo>
                  <a:pt x="19689" y="10119"/>
                </a:lnTo>
                <a:lnTo>
                  <a:pt x="19750" y="9997"/>
                </a:lnTo>
                <a:lnTo>
                  <a:pt x="19872" y="9875"/>
                </a:lnTo>
                <a:lnTo>
                  <a:pt x="20298" y="9327"/>
                </a:lnTo>
                <a:lnTo>
                  <a:pt x="20664" y="8717"/>
                </a:lnTo>
                <a:lnTo>
                  <a:pt x="20969" y="8047"/>
                </a:lnTo>
                <a:lnTo>
                  <a:pt x="21213" y="7315"/>
                </a:lnTo>
                <a:lnTo>
                  <a:pt x="21396" y="6523"/>
                </a:lnTo>
                <a:lnTo>
                  <a:pt x="21517" y="5730"/>
                </a:lnTo>
                <a:lnTo>
                  <a:pt x="21578" y="4938"/>
                </a:lnTo>
                <a:lnTo>
                  <a:pt x="21517" y="4085"/>
                </a:lnTo>
                <a:lnTo>
                  <a:pt x="21456" y="3292"/>
                </a:lnTo>
                <a:lnTo>
                  <a:pt x="21213" y="2500"/>
                </a:lnTo>
                <a:lnTo>
                  <a:pt x="21030" y="1951"/>
                </a:lnTo>
                <a:lnTo>
                  <a:pt x="20664" y="1403"/>
                </a:lnTo>
                <a:lnTo>
                  <a:pt x="20298" y="976"/>
                </a:lnTo>
                <a:lnTo>
                  <a:pt x="19811" y="610"/>
                </a:lnTo>
                <a:lnTo>
                  <a:pt x="19445" y="428"/>
                </a:lnTo>
                <a:lnTo>
                  <a:pt x="19140" y="245"/>
                </a:lnTo>
                <a:lnTo>
                  <a:pt x="18714" y="123"/>
                </a:lnTo>
                <a:lnTo>
                  <a:pt x="18348" y="62"/>
                </a:lnTo>
                <a:lnTo>
                  <a:pt x="1755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635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1966</TotalTime>
  <Words>970</Words>
  <Application>Microsoft Office PowerPoint</Application>
  <PresentationFormat>Presentación en pantalla (16:9)</PresentationFormat>
  <Paragraphs>174</Paragraphs>
  <Slides>32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7" baseType="lpstr">
      <vt:lpstr>Arial</vt:lpstr>
      <vt:lpstr>Century Gothic</vt:lpstr>
      <vt:lpstr>Source Sans Pro</vt:lpstr>
      <vt:lpstr>Wingdings 3</vt:lpstr>
      <vt:lpstr>Espiral</vt:lpstr>
      <vt:lpstr>SEXALUD</vt:lpstr>
      <vt:lpstr>Fundamentación de la acción profesional</vt:lpstr>
      <vt:lpstr>Presentación de PowerPoint</vt:lpstr>
      <vt:lpstr>Presentación de PowerPoint</vt:lpstr>
      <vt:lpstr>Análisis de la realidad </vt:lpstr>
      <vt:lpstr>Problemática</vt:lpstr>
      <vt:lpstr>Finalidad</vt:lpstr>
      <vt:lpstr>Objetivos </vt:lpstr>
      <vt:lpstr>Objetivos </vt:lpstr>
      <vt:lpstr>Objetivos </vt:lpstr>
      <vt:lpstr>Población diana </vt:lpstr>
      <vt:lpstr>Presentación de PowerPoint</vt:lpstr>
      <vt:lpstr>Procedimiento </vt:lpstr>
      <vt:lpstr>Multifásico </vt:lpstr>
      <vt:lpstr>Definición de los eventos de estudio  </vt:lpstr>
      <vt:lpstr>Presentación de PowerPoint</vt:lpstr>
      <vt:lpstr>Bases del ideario cultural con perspectiva de género</vt:lpstr>
      <vt:lpstr>Presión de grupo</vt:lpstr>
      <vt:lpstr>Cánones de belleza</vt:lpstr>
      <vt:lpstr>Visión sesgada por géneros </vt:lpstr>
      <vt:lpstr>Comprender las relaciones </vt:lpstr>
      <vt:lpstr>Consumo de pornografía </vt:lpstr>
      <vt:lpstr>Visión sesgada por géneros </vt:lpstr>
      <vt:lpstr> Eliminar las conductas de riesgo </vt:lpstr>
      <vt:lpstr>Presentación de PowerPoint</vt:lpstr>
      <vt:lpstr>Recogida de datos inicial</vt:lpstr>
      <vt:lpstr>Recogida de datos continua</vt:lpstr>
      <vt:lpstr>EVALUACIÓN</vt:lpstr>
      <vt:lpstr>EVALUACIÓN CONTINUA  Valoración de los indicadores parciales de cada una de las fases del proceso   EVALUACIÓN FINAL  Carácter sumatorio que permita establecer conclusiones </vt:lpstr>
      <vt:lpstr>Evaluación Externa e Interna</vt:lpstr>
      <vt:lpstr>BIBLIOGRAFÍA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ECGA</dc:creator>
  <cp:lastModifiedBy>ECGA</cp:lastModifiedBy>
  <cp:revision>46</cp:revision>
  <dcterms:modified xsi:type="dcterms:W3CDTF">2019-11-06T07:13:48Z</dcterms:modified>
</cp:coreProperties>
</file>