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211"/>
    <a:srgbClr val="0B3E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51474" autoAdjust="0"/>
  </p:normalViewPr>
  <p:slideViewPr>
    <p:cSldViewPr snapToGrid="0">
      <p:cViewPr varScale="1">
        <p:scale>
          <a:sx n="45" d="100"/>
          <a:sy n="45" d="100"/>
        </p:scale>
        <p:origin x="204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Modele_PPT_HES-SO</Template>
  <TotalTime>0</TotalTime>
  <Words>1715</Words>
  <Application>Microsoft Office PowerPoint</Application>
  <PresentationFormat>Grand écran</PresentationFormat>
  <Paragraphs>210</Paragraphs>
  <Slides>35</Slides>
  <Notes>14</Notes>
  <HiddenSlides>3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Century Gothic</vt:lpstr>
      <vt:lpstr>Lora</vt:lpstr>
      <vt:lpstr>Symbol</vt:lpstr>
      <vt:lpstr>Times</vt:lpstr>
      <vt:lpstr>Times New Roman</vt:lpstr>
      <vt:lpstr>Thème Office</vt:lpstr>
      <vt:lpstr>Présentation PowerPoint</vt:lpstr>
      <vt:lpstr>Assemblage d’apprentissage: </vt:lpstr>
      <vt:lpstr>Présentation PowerPoint</vt:lpstr>
      <vt:lpstr>Présentation PowerPoint</vt:lpstr>
      <vt:lpstr>Présentation PowerPoint</vt:lpstr>
      <vt:lpstr>Méthodologies d’engagement </vt:lpstr>
      <vt:lpstr>Présentation PowerPoint</vt:lpstr>
      <vt:lpstr>Travail social: faciliter la participation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quoi, pour qui, quels thèmes, quand, comment ? </vt:lpstr>
      <vt:lpstr>Pour quoi, pour qui, quels thèmes, quand, comment ? </vt:lpstr>
      <vt:lpstr>Pour quoi, pour qui, quels thèmes, quand, comment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Urbanisme participatif: 9 thèses </vt:lpstr>
      <vt:lpstr>Ressources utiles</vt:lpstr>
      <vt:lpstr>Merci pour votre attention ! swetha.raodhananka@hefr.ch 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Rao Dhananka Swetha</dc:creator>
  <cp:lastModifiedBy>Rao Dhananka Swetha</cp:lastModifiedBy>
  <cp:revision>25</cp:revision>
  <dcterms:created xsi:type="dcterms:W3CDTF">2019-03-27T13:33:31Z</dcterms:created>
  <dcterms:modified xsi:type="dcterms:W3CDTF">2019-11-06T05:46:13Z</dcterms:modified>
</cp:coreProperties>
</file>