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60" r:id="rId4"/>
    <p:sldId id="257" r:id="rId5"/>
    <p:sldId id="258" r:id="rId6"/>
    <p:sldId id="261" r:id="rId7"/>
    <p:sldId id="262" r:id="rId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/>
    <p:restoredTop sz="94640"/>
  </p:normalViewPr>
  <p:slideViewPr>
    <p:cSldViewPr snapToGrid="0" snapToObjects="1">
      <p:cViewPr varScale="1">
        <p:scale>
          <a:sx n="54" d="100"/>
          <a:sy n="54" d="100"/>
        </p:scale>
        <p:origin x="208" y="1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62CB84-0B21-1B4C-929A-FA4BBEA59D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2A362B2-A0EA-894C-8CE1-FAF7E3F374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A2D5710-EA60-3548-AC43-7F4E9F12C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53558-47D5-1048-BA3A-4CDEF7116210}" type="datetimeFigureOut">
              <a:rPr lang="fr-FR" smtClean="0"/>
              <a:t>05/11/2019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A9FAA07-4D65-644C-A9FA-25B037CA6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C70754E-A2F5-9A4A-91BA-05BD56189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942C-0D84-3C4A-9A1D-0153635BF6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4611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5D17D9-0CB1-6D44-92CA-BB0FB1664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9E99B96-7B8C-0949-BDDC-B68D3D1CDF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31152B9-3CC7-0540-9549-B666C8EED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53558-47D5-1048-BA3A-4CDEF7116210}" type="datetimeFigureOut">
              <a:rPr lang="fr-FR" smtClean="0"/>
              <a:t>05/11/2019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3DC01B3-1E04-E046-9C1B-FA54E9FC9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DF69917-17F3-7246-A3CD-A844C63A4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942C-0D84-3C4A-9A1D-0153635BF6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6048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5B28776-005A-0140-B10E-FE3CC50522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291D262-F479-BD4E-8D77-3B37DE0E2E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358BE05-252B-1244-892E-CE674EAB2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53558-47D5-1048-BA3A-4CDEF7116210}" type="datetimeFigureOut">
              <a:rPr lang="fr-FR" smtClean="0"/>
              <a:t>05/11/2019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9D0D57-0EB3-8544-98EC-5B7FA1FA1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476196B-2CAC-D149-8EB1-69448412F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942C-0D84-3C4A-9A1D-0153635BF6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3809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D0576C-E8E5-4844-8A34-02E5C077F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E406615-CDBA-E24D-BD5D-5568378F71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EE8A81C-AE48-0A45-BEE9-01B1E521C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53558-47D5-1048-BA3A-4CDEF7116210}" type="datetimeFigureOut">
              <a:rPr lang="fr-FR" smtClean="0"/>
              <a:t>05/11/2019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FA1F772-4D97-9846-8514-BB89D59ED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C0FD492-42A8-7345-84BC-662396541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942C-0D84-3C4A-9A1D-0153635BF6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0085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BFB5C1-6382-1841-9151-FA6F6D1D5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2EF862C-A666-B645-8C77-BC06074561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6169B06-7FE6-694B-8793-E17EE5A4F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53558-47D5-1048-BA3A-4CDEF7116210}" type="datetimeFigureOut">
              <a:rPr lang="fr-FR" smtClean="0"/>
              <a:t>05/11/2019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1552CBD-6008-AF41-ABBD-C51BF724A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18A3C1D-0C67-0145-B0FB-BC5ACD209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942C-0D84-3C4A-9A1D-0153635BF6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4236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357EFC-C70A-6845-B329-8D20FA658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B8E62A-4492-EC4C-8D27-57247CD849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8CE09EE-8EFB-5A4A-9083-30704AE2AC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58BCA10-EC97-C14B-8342-CF1B7AA3A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53558-47D5-1048-BA3A-4CDEF7116210}" type="datetimeFigureOut">
              <a:rPr lang="fr-FR" smtClean="0"/>
              <a:t>05/11/2019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C52AD0A-E964-804F-BA3A-6DA211FE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6A7EFC1-FE73-E141-BCFA-AEF7EBE48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942C-0D84-3C4A-9A1D-0153635BF6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5021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6B2903-90F6-A841-AE56-916B377A9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A95EEAA-3CC2-B94C-9541-A42720A3F7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5A0B203-4A93-9240-B95A-61450EB0A1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554EDFC-B06B-BC42-A19D-8182975C38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1BC4E73-7F47-8941-ACEC-3637F94A37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2E80FAB-AB9A-3A47-9842-851D0F404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53558-47D5-1048-BA3A-4CDEF7116210}" type="datetimeFigureOut">
              <a:rPr lang="fr-FR" smtClean="0"/>
              <a:t>05/11/2019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27F7C37-649B-914D-863F-8869ADEBD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2CDF213-0E42-C44D-8C3B-C09F797CB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942C-0D84-3C4A-9A1D-0153635BF6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9147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AF7CB9-F165-1844-99E3-0A64AFB52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4D8E58A-0FAA-9849-863F-A20FE3683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53558-47D5-1048-BA3A-4CDEF7116210}" type="datetimeFigureOut">
              <a:rPr lang="fr-FR" smtClean="0"/>
              <a:t>05/11/2019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6E942F0-9187-E74F-AA42-65F84BB70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7491547-9B94-CF40-990B-ACFD71BC7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942C-0D84-3C4A-9A1D-0153635BF6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6073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D4AC980-B6DB-394F-AAC8-D55F3238B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53558-47D5-1048-BA3A-4CDEF7116210}" type="datetimeFigureOut">
              <a:rPr lang="fr-FR" smtClean="0"/>
              <a:t>05/11/2019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CFE6E42-37B4-3E4D-A3FF-9C5E38E2E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C80F2F6-5A06-7745-8A23-5DD46E081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942C-0D84-3C4A-9A1D-0153635BF6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2258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D66571-6AA5-2949-B978-A0C3538AF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697A9D8-D900-2141-AF8F-2E513617F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ABC5D3F-6B33-9D4F-A98E-0F19911146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E23D7B7-BB0E-4C41-95F4-F5AAF2BAB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53558-47D5-1048-BA3A-4CDEF7116210}" type="datetimeFigureOut">
              <a:rPr lang="fr-FR" smtClean="0"/>
              <a:t>05/11/2019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B9EB628-2BCA-FD47-AB38-B3925CA47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78C5CA-B26A-8745-AFC2-E894DC29A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942C-0D84-3C4A-9A1D-0153635BF6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3132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41B4BC-F677-824F-A2FB-9793E0E12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3C3F314-A64E-A449-BE8D-AD76D058AE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5D497FE-6D1C-0B41-AECA-EB93EB2A40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E0F4E24-8A7B-0948-A0AA-7999D8D51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53558-47D5-1048-BA3A-4CDEF7116210}" type="datetimeFigureOut">
              <a:rPr lang="fr-FR" smtClean="0"/>
              <a:t>05/11/2019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8025879-E0C8-4544-B55D-907ACAFB9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76A41DD-40FB-3D4A-812C-9E572261B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942C-0D84-3C4A-9A1D-0153635BF6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059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7E2B138-7477-8549-AABC-58D84B023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F666621-B2EF-3F4F-8BAC-99216176B8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FF5CBA2-83BB-9247-B0BF-EED1BF76EC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853558-47D5-1048-BA3A-4CDEF7116210}" type="datetimeFigureOut">
              <a:rPr lang="fr-FR" smtClean="0"/>
              <a:t>05/11/2019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DC5F0BB-14C7-5A47-A1F8-4D7809EE6D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B74FAE7-A812-6648-90B5-A6AC98AEBA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5942C-0D84-3C4A-9A1D-0153635BF6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8131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A5D7C3-764F-1B42-B155-39FF419038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Animation et développement urbain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74E1CB8-2306-F841-9EF2-73B45E1BAD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Yann </a:t>
            </a:r>
            <a:r>
              <a:rPr lang="fr-FR" dirty="0" err="1"/>
              <a:t>Boggio</a:t>
            </a:r>
            <a:endParaRPr lang="fr-FR" dirty="0"/>
          </a:p>
          <a:p>
            <a:r>
              <a:rPr lang="fr-FR" dirty="0"/>
              <a:t>Secrétaire général </a:t>
            </a:r>
            <a:r>
              <a:rPr lang="fr-FR" dirty="0" err="1"/>
              <a:t>FASe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36FFF0E-E6CD-F94B-B221-99810EC40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3600" y="4778375"/>
            <a:ext cx="21844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988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9F0A42-EA42-CB46-88F4-6103EE851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FA17CA6-623A-1E47-83CC-38D45044A9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255" y="110293"/>
            <a:ext cx="11935754" cy="6380448"/>
          </a:xfrm>
        </p:spPr>
      </p:pic>
    </p:spTree>
    <p:extLst>
      <p:ext uri="{BB962C8B-B14F-4D97-AF65-F5344CB8AC3E}">
        <p14:creationId xmlns:p14="http://schemas.microsoft.com/office/powerpoint/2010/main" val="2757007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AD8AAD-DA77-0047-98D6-9EBED9FC7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Problématiques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1977159-AADA-9049-BC7D-B19ABDC77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b="1" dirty="0"/>
              <a:t>Aujourd’hui</a:t>
            </a:r>
          </a:p>
          <a:p>
            <a:r>
              <a:rPr lang="fr-FR" dirty="0"/>
              <a:t>Intervenir dans des quartiers en mutation / densification</a:t>
            </a:r>
          </a:p>
          <a:p>
            <a:pPr marL="0" indent="0">
              <a:buNone/>
            </a:pPr>
            <a:r>
              <a:rPr lang="fr-FR" b="1" dirty="0"/>
              <a:t>Demain</a:t>
            </a:r>
          </a:p>
          <a:p>
            <a:r>
              <a:rPr lang="fr-FR" dirty="0"/>
              <a:t>Investir / animer des quartiers qui sortent de terre, sans histoire et sans habitants</a:t>
            </a:r>
          </a:p>
          <a:p>
            <a:pPr marL="0" indent="0">
              <a:buNone/>
            </a:pPr>
            <a:r>
              <a:rPr lang="fr-FR" b="1" dirty="0"/>
              <a:t>Après-demain</a:t>
            </a:r>
          </a:p>
          <a:p>
            <a:r>
              <a:rPr lang="fr-FR" dirty="0"/>
              <a:t>Travailler l’habitabilité des futurs quartiers</a:t>
            </a:r>
          </a:p>
          <a:p>
            <a:pPr marL="0" indent="0">
              <a:buNone/>
            </a:pPr>
            <a:r>
              <a:rPr lang="fr-FR" dirty="0"/>
              <a:t> </a:t>
            </a:r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7493759-99F3-C242-886B-E42020C1C5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2598821" y="0"/>
            <a:ext cx="163707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364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9BA4A4-280F-6742-821C-4E9485091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02F677A-F17B-824C-9FB1-F001FE44A6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418219" cy="7540052"/>
          </a:xfrm>
        </p:spPr>
      </p:pic>
    </p:spTree>
    <p:extLst>
      <p:ext uri="{BB962C8B-B14F-4D97-AF65-F5344CB8AC3E}">
        <p14:creationId xmlns:p14="http://schemas.microsoft.com/office/powerpoint/2010/main" val="464552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F54E44-2165-0A45-B7C8-CDB968A5F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C6FE639-3E11-F94B-B818-370F8D7724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834" y="-164891"/>
            <a:ext cx="7307615" cy="6995824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0022E23-0B1E-F545-8936-78CCD223E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629" y="0"/>
            <a:ext cx="7996094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4ABC215-07A6-0E49-BE77-D55A45929D63}"/>
              </a:ext>
            </a:extLst>
          </p:cNvPr>
          <p:cNvSpPr/>
          <p:nvPr/>
        </p:nvSpPr>
        <p:spPr>
          <a:xfrm>
            <a:off x="0" y="-164891"/>
            <a:ext cx="4287187" cy="7022891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047712E-AA10-AB4C-85A7-0090219319D7}"/>
              </a:ext>
            </a:extLst>
          </p:cNvPr>
          <p:cNvSpPr txBox="1"/>
          <p:nvPr/>
        </p:nvSpPr>
        <p:spPr>
          <a:xfrm>
            <a:off x="314793" y="254833"/>
            <a:ext cx="397239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>
              <a:solidFill>
                <a:schemeClr val="bg1"/>
              </a:solidFill>
            </a:endParaRPr>
          </a:p>
          <a:p>
            <a:r>
              <a:rPr lang="fr-FR" sz="2400" dirty="0">
                <a:solidFill>
                  <a:schemeClr val="bg1"/>
                </a:solidFill>
              </a:rPr>
              <a:t>3’000 habitants dans deux ans</a:t>
            </a:r>
          </a:p>
          <a:p>
            <a:r>
              <a:rPr lang="fr-FR" sz="2400" dirty="0">
                <a:solidFill>
                  <a:schemeClr val="bg1"/>
                </a:solidFill>
              </a:rPr>
              <a:t>Puis 12’000 h. à terme</a:t>
            </a:r>
          </a:p>
          <a:p>
            <a:endParaRPr lang="fr-FR" sz="2400" dirty="0">
              <a:solidFill>
                <a:schemeClr val="bg1"/>
              </a:solidFill>
            </a:endParaRPr>
          </a:p>
          <a:p>
            <a:r>
              <a:rPr lang="fr-FR" sz="2400" dirty="0">
                <a:solidFill>
                  <a:schemeClr val="bg1"/>
                </a:solidFill>
              </a:rPr>
              <a:t>Comment investir un tel quartier ?</a:t>
            </a:r>
          </a:p>
          <a:p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795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5A2ED4-C507-B046-AFB9-4568501F3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Scénario pour les quartiers émergents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56A38B-7EB7-7A4C-B1BD-36CE9A4D4A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r-FR" b="1" dirty="0"/>
              <a:t>Comprendre / en amont </a:t>
            </a:r>
          </a:p>
          <a:p>
            <a:r>
              <a:rPr lang="fr-FR" dirty="0"/>
              <a:t>Quels habitants ? Quelle typologie de logement ? </a:t>
            </a:r>
          </a:p>
          <a:p>
            <a:r>
              <a:rPr lang="fr-FR" dirty="0"/>
              <a:t>Quels prestations publiques et privées ? Quels lieux disponibles ?</a:t>
            </a:r>
          </a:p>
          <a:p>
            <a:r>
              <a:rPr lang="fr-FR" dirty="0"/>
              <a:t>Quelles mobilités ?</a:t>
            </a:r>
          </a:p>
          <a:p>
            <a:r>
              <a:rPr lang="fr-FR" dirty="0"/>
              <a:t>Quelle planification ? </a:t>
            </a:r>
          </a:p>
          <a:p>
            <a:pPr marL="0" indent="0">
              <a:buNone/>
            </a:pPr>
            <a:r>
              <a:rPr lang="fr-FR" b="1" dirty="0"/>
              <a:t>Apprendre / dès les premiers habitants / se faire voir et donner envie</a:t>
            </a:r>
          </a:p>
          <a:p>
            <a:r>
              <a:rPr lang="fr-FR" dirty="0"/>
              <a:t>Approche par les usages des espaces publics</a:t>
            </a:r>
          </a:p>
          <a:p>
            <a:r>
              <a:rPr lang="fr-FR" dirty="0"/>
              <a:t>Dévoiler les ressources, les collectifs, les envies</a:t>
            </a:r>
          </a:p>
          <a:p>
            <a:pPr marL="0" indent="0">
              <a:buNone/>
            </a:pPr>
            <a:r>
              <a:rPr lang="fr-FR" b="1" dirty="0"/>
              <a:t>Offrir / aider</a:t>
            </a:r>
          </a:p>
          <a:p>
            <a:r>
              <a:rPr lang="fr-FR" dirty="0"/>
              <a:t>Développer des centres aérés, des offres de prestations</a:t>
            </a:r>
          </a:p>
          <a:p>
            <a:pPr marL="0" indent="0">
              <a:buNone/>
            </a:pPr>
            <a:r>
              <a:rPr lang="fr-FR" b="1" dirty="0"/>
              <a:t>Ressources</a:t>
            </a:r>
          </a:p>
          <a:p>
            <a:r>
              <a:rPr lang="fr-FR" dirty="0"/>
              <a:t>Augmentation progressive / 1.6 EPT de base</a:t>
            </a:r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49235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FEA0CD-04BD-9745-8171-AED9032EF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Scénario à long terme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80CA0ED-03AC-5942-A751-109333F29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2400" b="1" dirty="0"/>
              <a:t>Mieux travailler la substance des quartiers à venir</a:t>
            </a:r>
          </a:p>
          <a:p>
            <a:r>
              <a:rPr lang="fr-FR" sz="2400" dirty="0"/>
              <a:t>Reconnaissance du rôle de l’animation auprès du DT</a:t>
            </a:r>
          </a:p>
          <a:p>
            <a:r>
              <a:rPr lang="fr-FR" sz="2400" dirty="0"/>
              <a:t>Prises de parole / plaidoyer dans les procédures de concertation</a:t>
            </a:r>
          </a:p>
          <a:p>
            <a:r>
              <a:rPr lang="fr-FR" sz="2400" dirty="0"/>
              <a:t>Acculturation des urbanistes</a:t>
            </a:r>
          </a:p>
          <a:p>
            <a:endParaRPr lang="fr-FR" sz="2400" dirty="0"/>
          </a:p>
          <a:p>
            <a:pPr marL="0" indent="0">
              <a:buNone/>
            </a:pPr>
            <a:r>
              <a:rPr lang="fr-FR" sz="2400" b="1" dirty="0"/>
              <a:t>Monter des partenariats stratégiques </a:t>
            </a:r>
          </a:p>
          <a:p>
            <a:r>
              <a:rPr lang="fr-FR" sz="2400" dirty="0"/>
              <a:t>Avec les communes et le canton</a:t>
            </a:r>
          </a:p>
          <a:p>
            <a:r>
              <a:rPr lang="fr-FR" sz="2400" dirty="0"/>
              <a:t>Avec les propriétaires / caisses de pension / FIDP</a:t>
            </a: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99570A3-9844-1041-B227-370D6B7507A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2000"/>
          </a:blip>
          <a:stretch>
            <a:fillRect/>
          </a:stretch>
        </p:blipFill>
        <p:spPr>
          <a:xfrm>
            <a:off x="6432885" y="3266030"/>
            <a:ext cx="5338636" cy="335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9909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192</Words>
  <Application>Microsoft Macintosh PowerPoint</Application>
  <PresentationFormat>Grand écran</PresentationFormat>
  <Paragraphs>38</Paragraphs>
  <Slides>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Thème Office</vt:lpstr>
      <vt:lpstr>Animation et développement urbain</vt:lpstr>
      <vt:lpstr>Présentation PowerPoint</vt:lpstr>
      <vt:lpstr>Problématiques</vt:lpstr>
      <vt:lpstr>Présentation PowerPoint</vt:lpstr>
      <vt:lpstr>Présentation PowerPoint</vt:lpstr>
      <vt:lpstr>Scénario pour les quartiers émergents </vt:lpstr>
      <vt:lpstr>Scénario à long terme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Animation et développement urbain</dc:title>
  <dc:creator>Yann B</dc:creator>
  <cp:lastModifiedBy>Yann B</cp:lastModifiedBy>
  <cp:revision>4</cp:revision>
  <dcterms:created xsi:type="dcterms:W3CDTF">2019-11-05T07:52:45Z</dcterms:created>
  <dcterms:modified xsi:type="dcterms:W3CDTF">2019-11-05T10:33:41Z</dcterms:modified>
</cp:coreProperties>
</file>