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35352"/>
    <a:srgbClr val="3CA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2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SSTS2018_Antoniadis.potx</Template>
  <TotalTime>1451</TotalTime>
  <Words>805</Words>
  <Application>Microsoft Macintosh PowerPoint</Application>
  <PresentationFormat>Présentation à l'écran (4:3)</PresentationFormat>
  <Paragraphs>136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SSTS2018_Antoniadis</vt:lpstr>
      <vt:lpstr>Présentation PowerPoint</vt:lpstr>
      <vt:lpstr>Contexte de collaboration internationale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Macintosh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Macintosh Apple</dc:creator>
  <cp:lastModifiedBy>André Antoniadis</cp:lastModifiedBy>
  <cp:revision>142</cp:revision>
  <cp:lastPrinted>2019-11-04T14:39:38Z</cp:lastPrinted>
  <dcterms:created xsi:type="dcterms:W3CDTF">2011-06-21T09:52:18Z</dcterms:created>
  <dcterms:modified xsi:type="dcterms:W3CDTF">2019-11-04T23:37:19Z</dcterms:modified>
</cp:coreProperties>
</file>